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5" r:id="rId67"/>
    <p:sldId id="324" r:id="rId68"/>
    <p:sldId id="326" r:id="rId69"/>
    <p:sldId id="327" r:id="rId70"/>
    <p:sldId id="32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5033" autoAdjust="0"/>
  </p:normalViewPr>
  <p:slideViewPr>
    <p:cSldViewPr snapToGrid="0">
      <p:cViewPr>
        <p:scale>
          <a:sx n="75" d="100"/>
          <a:sy n="75" d="100"/>
        </p:scale>
        <p:origin x="374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65F7-B500-49ED-919A-43D94922B79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210A5-EEA9-4AB5-871B-FFAF30EB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8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210A5-EEA9-4AB5-871B-FFAF30EBF7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1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4217-5F43-8157-1BCB-35732855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A62A0-4BF6-93F0-C4E6-770E36F29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633FF-1744-04B9-57D6-5DB298C2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35EDF-4129-E290-DB02-1C37D110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47728-2B5F-1E2F-E113-CF6DCF3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FCFA-5811-0B12-9010-C6D83AF0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308F2-FD91-F8D6-A053-0E7719214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206EB-33E5-DC97-3507-CD8710D3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1EF08-364F-A144-A83A-3ECC3819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4FC6-4E4B-781B-FD6D-B08E0838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7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DF52-B5CD-735E-D935-B3104E814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500EF-F29F-8F59-2CEE-430967E3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8E86-017B-C71B-CFCD-F8B56AAD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A1382-3A5F-174A-4249-04D5D715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51F49-F445-ECAC-2512-FBA7DD91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0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3A7B-C1FF-2257-DF55-0D12BF42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872F-E7D9-B350-C925-9CE3B4F9E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71FD-8AF3-7805-0C4A-5A293311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2CA99-73FD-0398-DB56-9528108E0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0A8FB-B8B9-53B5-41C5-830329D8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6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2D30-3530-4371-66E8-BA745802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7029-6EAA-AEC5-D30F-0785C14E8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11EA-45D1-F751-FE47-C28A6443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94F5-E51F-6BF3-5180-F4953EA8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F4CCC-A9BF-2888-0CB1-FB0554DF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4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1397-03AB-3CEC-460B-91EBBF07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432E-2A0F-BDFB-C953-95C7718E9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E319D-8E61-BA4B-58D5-2C1566A3B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EB93F-CF48-4A3C-E38E-729DFB7C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28228-9597-AE89-4E79-C7CA886F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DF568-6AEA-091B-9D83-CEFAB169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2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B21B-8B9C-A779-697E-A9D82554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4C86F-1CB5-4116-CCFA-7B9C6407B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DA2E-31F1-7466-2967-00E983440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07D10-63FF-2FC5-FAEE-4544B7AD7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B9A13-3272-0B47-77FB-52804AE997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67447-439F-8351-B1E2-C587BDF0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51DC5-4434-2331-3520-C3333ABC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A290F-B385-87DF-4982-84D47500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2593-3F72-4EBB-90B9-2E333216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0ED67-B817-E9B4-C198-0A5DCAD4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FF012-EBBE-204F-E270-33178A5A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C885C-4818-25E7-2C71-DE1DA0CB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1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9FD6E-CB9E-2286-A6DD-D8AEF6F0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C2BE8-8813-04E8-7D17-7A20221C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172FD-D1D4-2BC5-DDBF-D7448A41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1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362C-5729-BDBA-6C39-460106A3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C653-C25C-C823-F340-513DA84F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03D-7CD4-CD32-4CF6-EFDF3F0F8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77383-3BD3-A70B-5D0D-3F8A7D31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1E9B3-1C7A-7FA3-4CC0-FA2AC4FD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104A3-BA36-80A2-543C-8D0E0D35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6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9CF4-F39B-9CA8-FAED-E5D3B39D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1FA4B-C231-AAC9-E316-653DDB629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30CF-FF4D-7DE4-FBA3-1C295C149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EDC8E-F005-2D93-229D-AADB7A61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833E7-4745-20E1-B949-2FF2B9CA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0A7BC-3DD5-E516-9DE5-3D4B02D6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1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44EA5B-A7DD-545C-5A20-B8412074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C1C17-6AD0-EC46-5589-AC0AFA294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BF057-F2B8-D421-75AF-8058FE693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31086-9880-421B-B7CC-AD2F451AABD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D7281-A1AB-6974-B3A7-C786A8EBE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8C0B-A5D4-0993-A36E-D39AD92C8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0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"/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"/><Relationship Id="rId13" Type="http://schemas.openxmlformats.org/officeDocument/2006/relationships/image" Target="../media/image49.png"/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gif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nyline.com/technology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6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5A3EB-AC02-D231-3370-D30CC316D067}"/>
              </a:ext>
            </a:extLst>
          </p:cNvPr>
          <p:cNvSpPr/>
          <p:nvPr/>
        </p:nvSpPr>
        <p:spPr>
          <a:xfrm>
            <a:off x="540774" y="1091382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8652C-5A9B-1A9B-0884-8F39803E3D07}"/>
              </a:ext>
            </a:extLst>
          </p:cNvPr>
          <p:cNvSpPr/>
          <p:nvPr/>
        </p:nvSpPr>
        <p:spPr>
          <a:xfrm>
            <a:off x="5039913" y="1091382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A3A6-7150-DCDF-2F13-4700B6468F73}"/>
              </a:ext>
            </a:extLst>
          </p:cNvPr>
          <p:cNvSpPr/>
          <p:nvPr/>
        </p:nvSpPr>
        <p:spPr>
          <a:xfrm>
            <a:off x="8468374" y="1093337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4B1BCE-C1E3-92CC-7279-0E0D08DD8984}"/>
              </a:ext>
            </a:extLst>
          </p:cNvPr>
          <p:cNvSpPr/>
          <p:nvPr/>
        </p:nvSpPr>
        <p:spPr>
          <a:xfrm>
            <a:off x="1796747" y="315615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OpenCV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A06C8-78F1-8C79-0F51-83F9F511B2D4}"/>
              </a:ext>
            </a:extLst>
          </p:cNvPr>
          <p:cNvSpPr/>
          <p:nvPr/>
        </p:nvSpPr>
        <p:spPr>
          <a:xfrm>
            <a:off x="1796747" y="2487558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Inpaint Anything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500945-A070-E7F6-7D93-0F48058671D5}"/>
              </a:ext>
            </a:extLst>
          </p:cNvPr>
          <p:cNvSpPr/>
          <p:nvPr/>
        </p:nvSpPr>
        <p:spPr>
          <a:xfrm>
            <a:off x="5890730" y="2536725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Pilgram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54EE8E-289B-1A82-1A25-4D3B2D325F00}"/>
              </a:ext>
            </a:extLst>
          </p:cNvPr>
          <p:cNvSpPr/>
          <p:nvPr/>
        </p:nvSpPr>
        <p:spPr>
          <a:xfrm>
            <a:off x="9774588" y="232237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Tesseract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9D8C4E-D8A6-846C-33EA-EF496BAD677B}"/>
              </a:ext>
            </a:extLst>
          </p:cNvPr>
          <p:cNvSpPr/>
          <p:nvPr/>
        </p:nvSpPr>
        <p:spPr>
          <a:xfrm>
            <a:off x="9774589" y="3000798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VietOCR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B34DC4C-C18B-718A-F8BC-3BBC5A8593EC}"/>
              </a:ext>
            </a:extLst>
          </p:cNvPr>
          <p:cNvSpPr/>
          <p:nvPr/>
        </p:nvSpPr>
        <p:spPr>
          <a:xfrm>
            <a:off x="9306674" y="2418728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C9432C-0956-1DE1-AB32-FB4EEB3A8725}"/>
              </a:ext>
            </a:extLst>
          </p:cNvPr>
          <p:cNvSpPr/>
          <p:nvPr/>
        </p:nvSpPr>
        <p:spPr>
          <a:xfrm>
            <a:off x="9774587" y="386603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CFE2DB-65FE-05BF-17AC-411190C90D71}"/>
              </a:ext>
            </a:extLst>
          </p:cNvPr>
          <p:cNvSpPr/>
          <p:nvPr/>
        </p:nvSpPr>
        <p:spPr>
          <a:xfrm>
            <a:off x="9774588" y="454446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Area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6BD54D5-B128-DF89-1A0F-2BC355FCAA24}"/>
              </a:ext>
            </a:extLst>
          </p:cNvPr>
          <p:cNvSpPr/>
          <p:nvPr/>
        </p:nvSpPr>
        <p:spPr>
          <a:xfrm>
            <a:off x="9306673" y="396239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535CEB38-E352-C18C-9614-335B3AD6A879}"/>
              </a:ext>
            </a:extLst>
          </p:cNvPr>
          <p:cNvSpPr/>
          <p:nvPr/>
        </p:nvSpPr>
        <p:spPr>
          <a:xfrm>
            <a:off x="1410390" y="265363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DD223-746E-9E28-F832-26B9515C6E37}"/>
              </a:ext>
            </a:extLst>
          </p:cNvPr>
          <p:cNvSpPr/>
          <p:nvPr/>
        </p:nvSpPr>
        <p:spPr>
          <a:xfrm>
            <a:off x="1823440" y="437731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Point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0BCD7C-C71D-7D35-FD32-2FC4BAA6E747}"/>
              </a:ext>
            </a:extLst>
          </p:cNvPr>
          <p:cNvSpPr/>
          <p:nvPr/>
        </p:nvSpPr>
        <p:spPr>
          <a:xfrm>
            <a:off x="1823441" y="5055740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Shape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F29D9A0-921D-559C-B7CB-9BDE44193C0D}"/>
              </a:ext>
            </a:extLst>
          </p:cNvPr>
          <p:cNvSpPr/>
          <p:nvPr/>
        </p:nvSpPr>
        <p:spPr>
          <a:xfrm>
            <a:off x="1355526" y="4473670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7721BC-8C6B-0DE5-C856-9B6DE1F138E8}"/>
              </a:ext>
            </a:extLst>
          </p:cNvPr>
          <p:cNvSpPr/>
          <p:nvPr/>
        </p:nvSpPr>
        <p:spPr>
          <a:xfrm>
            <a:off x="3753117" y="488859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Polyline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C73C86-B917-78FB-963C-6BD15545805F}"/>
              </a:ext>
            </a:extLst>
          </p:cNvPr>
          <p:cNvSpPr/>
          <p:nvPr/>
        </p:nvSpPr>
        <p:spPr>
          <a:xfrm>
            <a:off x="3753118" y="556701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Rectangle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78852B9-4CB7-E0D7-8491-BA79A50DF85F}"/>
              </a:ext>
            </a:extLst>
          </p:cNvPr>
          <p:cNvSpPr/>
          <p:nvPr/>
        </p:nvSpPr>
        <p:spPr>
          <a:xfrm>
            <a:off x="3285202" y="4984947"/>
            <a:ext cx="320183" cy="1620357"/>
          </a:xfrm>
          <a:prstGeom prst="leftBrace">
            <a:avLst>
              <a:gd name="adj1" fmla="val 8333"/>
              <a:gd name="adj2" fmla="val 27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E63994-1177-2848-B080-36E18E347CB6}"/>
              </a:ext>
            </a:extLst>
          </p:cNvPr>
          <p:cNvSpPr/>
          <p:nvPr/>
        </p:nvSpPr>
        <p:spPr>
          <a:xfrm>
            <a:off x="3753117" y="6215947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Elip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BFEF4-9C9D-8F71-B7E6-DAFCB669D84F}"/>
              </a:ext>
            </a:extLst>
          </p:cNvPr>
          <p:cNvSpPr/>
          <p:nvPr/>
        </p:nvSpPr>
        <p:spPr>
          <a:xfrm>
            <a:off x="5890729" y="387586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87959-C397-4464-A1F3-1AD16C46F5D3}"/>
              </a:ext>
            </a:extLst>
          </p:cNvPr>
          <p:cNvGrpSpPr/>
          <p:nvPr/>
        </p:nvGrpSpPr>
        <p:grpSpPr>
          <a:xfrm>
            <a:off x="873075" y="2109249"/>
            <a:ext cx="388895" cy="2821859"/>
            <a:chOff x="784585" y="1588138"/>
            <a:chExt cx="388895" cy="282185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3AAA14-5C1A-4A5A-5308-2AA052454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625020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3457-C151-BD66-DB1F-03046BCF87A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14C830-4F6D-3B9B-10B3-37089CDB12BC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1588138"/>
              <a:ext cx="0" cy="2821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89566F-F909-F2AC-45A3-55D2F0CC2142}"/>
              </a:ext>
            </a:extLst>
          </p:cNvPr>
          <p:cNvGrpSpPr/>
          <p:nvPr/>
        </p:nvGrpSpPr>
        <p:grpSpPr>
          <a:xfrm>
            <a:off x="5420276" y="2158416"/>
            <a:ext cx="388895" cy="2134346"/>
            <a:chOff x="784585" y="2275651"/>
            <a:chExt cx="388895" cy="213434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F615C7-C00E-1EA2-8096-552E42A1AA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93965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92F9363-4450-C8E3-8248-04085213EF0B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2FBE4-8D84-AEAF-5D57-FFDFBB1E37F4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275651"/>
              <a:ext cx="0" cy="2134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7735A-33AF-B5DF-73EC-2DA119CF0524}"/>
              </a:ext>
            </a:extLst>
          </p:cNvPr>
          <p:cNvGrpSpPr/>
          <p:nvPr/>
        </p:nvGrpSpPr>
        <p:grpSpPr>
          <a:xfrm>
            <a:off x="8846395" y="2192595"/>
            <a:ext cx="388895" cy="2286966"/>
            <a:chOff x="784585" y="2123031"/>
            <a:chExt cx="388895" cy="228696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BB5649-E28B-FAD1-1E66-5D083F8A8CF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84133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812E705-29C6-CF4E-7ABD-CD015D4090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880BEF-8100-11B4-6F02-6825C8E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123031"/>
              <a:ext cx="0" cy="2286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97C2181-BA55-E55F-81D5-DF8656B3B9AB}"/>
              </a:ext>
            </a:extLst>
          </p:cNvPr>
          <p:cNvSpPr/>
          <p:nvPr/>
        </p:nvSpPr>
        <p:spPr>
          <a:xfrm>
            <a:off x="4159045" y="98322"/>
            <a:ext cx="3608439" cy="68138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Phương thứ tiếp cận</a:t>
            </a:r>
          </a:p>
        </p:txBody>
      </p:sp>
    </p:spTree>
    <p:extLst>
      <p:ext uri="{BB962C8B-B14F-4D97-AF65-F5344CB8AC3E}">
        <p14:creationId xmlns:p14="http://schemas.microsoft.com/office/powerpoint/2010/main" val="385282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43094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CAAC6-06BA-DDBF-2A63-D6CBB40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5" y="1322077"/>
            <a:ext cx="3763833" cy="3798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31FA7-C62D-D3E6-2212-97E8360F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88" y="1322077"/>
            <a:ext cx="3838223" cy="379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5B30E-680D-9356-7E53-5CE11B44C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112" y="1322077"/>
            <a:ext cx="3863648" cy="37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9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43094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CAAC6-06BA-DDBF-2A63-D6CBB40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5" y="1322077"/>
            <a:ext cx="3763833" cy="379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5B30E-680D-9356-7E53-5CE11B44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52" y="1322077"/>
            <a:ext cx="3863648" cy="3798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B55CE-73AE-47E0-B2DF-90C618CEC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664" y="1322077"/>
            <a:ext cx="3863648" cy="38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1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662539" y="430943"/>
            <a:ext cx="2866923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Anything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FFB4D-B91E-F78C-828C-81E5F599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66" y="1484504"/>
            <a:ext cx="5301308" cy="403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21315-297B-8287-03D7-2D4FDF50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84503"/>
            <a:ext cx="5405121" cy="40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954A8F-27C8-6A40-ADAB-8A2CCC86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91" y="3222028"/>
            <a:ext cx="4007328" cy="3003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FFB4D-B91E-F78C-828C-81E5F599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46" y="246790"/>
            <a:ext cx="3906481" cy="2975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A18FF-99ED-450F-2F3D-94EEB6427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18" y="246790"/>
            <a:ext cx="3953834" cy="2975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87C6CA-004F-D4D4-6B92-0BD60745D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927" y="3222028"/>
            <a:ext cx="3972825" cy="30034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6432F-A025-1B57-FAEE-2A16A8474275}"/>
              </a:ext>
            </a:extLst>
          </p:cNvPr>
          <p:cNvSpPr/>
          <p:nvPr/>
        </p:nvSpPr>
        <p:spPr>
          <a:xfrm>
            <a:off x="2890520" y="2860040"/>
            <a:ext cx="319935" cy="346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90488" y="2877898"/>
            <a:ext cx="2928567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Anything</a:t>
            </a:r>
          </a:p>
        </p:txBody>
      </p:sp>
    </p:spTree>
    <p:extLst>
      <p:ext uri="{BB962C8B-B14F-4D97-AF65-F5344CB8AC3E}">
        <p14:creationId xmlns:p14="http://schemas.microsoft.com/office/powerpoint/2010/main" val="258187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pic>
        <p:nvPicPr>
          <p:cNvPr id="4" name="Picture 3" descr="A video game screen with a house and flowers&#10;&#10;Description automatically generated">
            <a:extLst>
              <a:ext uri="{FF2B5EF4-FFF2-40B4-BE49-F238E27FC236}">
                <a16:creationId xmlns:a16="http://schemas.microsoft.com/office/drawing/2014/main" id="{0CCA990D-5C17-759E-2CAE-F3BDF00B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2236493"/>
            <a:ext cx="3860800" cy="2679430"/>
          </a:xfrm>
          <a:prstGeom prst="rect">
            <a:avLst/>
          </a:prstGeom>
        </p:spPr>
      </p:pic>
      <p:pic>
        <p:nvPicPr>
          <p:cNvPr id="6" name="Picture 5" descr="A black and white square with white squares&#10;&#10;Description automatically generated">
            <a:extLst>
              <a:ext uri="{FF2B5EF4-FFF2-40B4-BE49-F238E27FC236}">
                <a16:creationId xmlns:a16="http://schemas.microsoft.com/office/drawing/2014/main" id="{14E439E2-99D1-A246-9502-A06AC75A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62" y="2236493"/>
            <a:ext cx="3860800" cy="2679430"/>
          </a:xfrm>
          <a:prstGeom prst="rect">
            <a:avLst/>
          </a:prstGeom>
        </p:spPr>
      </p:pic>
      <p:pic>
        <p:nvPicPr>
          <p:cNvPr id="8" name="Picture 7" descr="A cartoon of a house with flowers and a fence&#10;&#10;Description automatically generated">
            <a:extLst>
              <a:ext uri="{FF2B5EF4-FFF2-40B4-BE49-F238E27FC236}">
                <a16:creationId xmlns:a16="http://schemas.microsoft.com/office/drawing/2014/main" id="{B8C03827-750F-9FEA-3B0E-789D5F2DE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44" y="2236493"/>
            <a:ext cx="3860800" cy="2679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val="185383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pic>
        <p:nvPicPr>
          <p:cNvPr id="4" name="Picture 3" descr="A video game screen with a house and flowers&#10;&#10;Description automatically generated">
            <a:extLst>
              <a:ext uri="{FF2B5EF4-FFF2-40B4-BE49-F238E27FC236}">
                <a16:creationId xmlns:a16="http://schemas.microsoft.com/office/drawing/2014/main" id="{0CCA990D-5C17-759E-2CAE-F3BDF00B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2236493"/>
            <a:ext cx="3860800" cy="2679430"/>
          </a:xfrm>
          <a:prstGeom prst="rect">
            <a:avLst/>
          </a:prstGeom>
        </p:spPr>
      </p:pic>
      <p:pic>
        <p:nvPicPr>
          <p:cNvPr id="5" name="Picture 4" descr="A white square in the middle of a black background&#10;&#10;Description automatically generated">
            <a:extLst>
              <a:ext uri="{FF2B5EF4-FFF2-40B4-BE49-F238E27FC236}">
                <a16:creationId xmlns:a16="http://schemas.microsoft.com/office/drawing/2014/main" id="{AE3D3144-AAAF-1C82-756B-490CB943C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09" y="2236492"/>
            <a:ext cx="3860797" cy="2679429"/>
          </a:xfrm>
          <a:prstGeom prst="rect">
            <a:avLst/>
          </a:prstGeom>
        </p:spPr>
      </p:pic>
      <p:pic>
        <p:nvPicPr>
          <p:cNvPr id="9" name="Picture 8" descr="A video game screen capture&#10;&#10;Description automatically generated">
            <a:extLst>
              <a:ext uri="{FF2B5EF4-FFF2-40B4-BE49-F238E27FC236}">
                <a16:creationId xmlns:a16="http://schemas.microsoft.com/office/drawing/2014/main" id="{9DE94B27-AB2A-FE83-345C-1BFE70F95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35" y="2236492"/>
            <a:ext cx="3860796" cy="2679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359AF6-5B3C-05E3-E673-65FD1C42CE8C}"/>
              </a:ext>
            </a:extLst>
          </p:cNvPr>
          <p:cNvSpPr txBox="1"/>
          <p:nvPr/>
        </p:nvSpPr>
        <p:spPr>
          <a:xfrm>
            <a:off x="386080" y="565388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Inpaint Anything</a:t>
            </a:r>
          </a:p>
        </p:txBody>
      </p:sp>
    </p:spTree>
    <p:extLst>
      <p:ext uri="{BB962C8B-B14F-4D97-AF65-F5344CB8AC3E}">
        <p14:creationId xmlns:p14="http://schemas.microsoft.com/office/powerpoint/2010/main" val="275421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Intermediate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  <p:pic>
        <p:nvPicPr>
          <p:cNvPr id="10" name="Picture 9" descr="A person looking to the side&#10;&#10;Description automatically generated">
            <a:extLst>
              <a:ext uri="{FF2B5EF4-FFF2-40B4-BE49-F238E27FC236}">
                <a16:creationId xmlns:a16="http://schemas.microsoft.com/office/drawing/2014/main" id="{C219DB07-BD83-C735-336F-43C4044C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49" y="2035892"/>
            <a:ext cx="3752850" cy="2628900"/>
          </a:xfrm>
          <a:prstGeom prst="rect">
            <a:avLst/>
          </a:prstGeom>
        </p:spPr>
      </p:pic>
      <p:pic>
        <p:nvPicPr>
          <p:cNvPr id="12" name="Picture 11" descr="A white silhouette of a person&#10;&#10;Description automatically generated">
            <a:extLst>
              <a:ext uri="{FF2B5EF4-FFF2-40B4-BE49-F238E27FC236}">
                <a16:creationId xmlns:a16="http://schemas.microsoft.com/office/drawing/2014/main" id="{FB3D656B-A537-6E36-5FBC-BA7DB864F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61" y="2035892"/>
            <a:ext cx="3752850" cy="2628900"/>
          </a:xfrm>
          <a:prstGeom prst="rect">
            <a:avLst/>
          </a:prstGeom>
        </p:spPr>
      </p:pic>
      <p:pic>
        <p:nvPicPr>
          <p:cNvPr id="14" name="Picture 13" descr="A person holding a pink feather&#10;&#10;Description automatically generated">
            <a:extLst>
              <a:ext uri="{FF2B5EF4-FFF2-40B4-BE49-F238E27FC236}">
                <a16:creationId xmlns:a16="http://schemas.microsoft.com/office/drawing/2014/main" id="{74E493F9-E108-0516-6FEB-D579B6FD8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1" y="2035892"/>
            <a:ext cx="37528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2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  <p:pic>
        <p:nvPicPr>
          <p:cNvPr id="4" name="Picture 3" descr="A person standing on a bridge&#10;&#10;Description automatically generated">
            <a:extLst>
              <a:ext uri="{FF2B5EF4-FFF2-40B4-BE49-F238E27FC236}">
                <a16:creationId xmlns:a16="http://schemas.microsoft.com/office/drawing/2014/main" id="{BC7087C9-FE4F-0570-98EA-3C10B77C5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0" y="2035890"/>
            <a:ext cx="3786456" cy="2526277"/>
          </a:xfrm>
          <a:prstGeom prst="rect">
            <a:avLst/>
          </a:prstGeom>
        </p:spPr>
      </p:pic>
      <p:pic>
        <p:nvPicPr>
          <p:cNvPr id="6" name="Picture 5" descr="A black and white square with a white square in the middle&#10;&#10;Description automatically generated">
            <a:extLst>
              <a:ext uri="{FF2B5EF4-FFF2-40B4-BE49-F238E27FC236}">
                <a16:creationId xmlns:a16="http://schemas.microsoft.com/office/drawing/2014/main" id="{1868B050-2E67-9111-FB45-3F9EB6743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72" y="2035890"/>
            <a:ext cx="3786456" cy="2526276"/>
          </a:xfrm>
          <a:prstGeom prst="rect">
            <a:avLst/>
          </a:prstGeom>
        </p:spPr>
      </p:pic>
      <p:pic>
        <p:nvPicPr>
          <p:cNvPr id="8" name="Picture 7" descr="A red bridge with a city in the background&#10;&#10;Description automatically generated">
            <a:extLst>
              <a:ext uri="{FF2B5EF4-FFF2-40B4-BE49-F238E27FC236}">
                <a16:creationId xmlns:a16="http://schemas.microsoft.com/office/drawing/2014/main" id="{6ABD974F-35DE-67AD-D623-4F042E11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5" y="2035891"/>
            <a:ext cx="3786454" cy="25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2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59AF6-5B3C-05E3-E673-65FD1C42CE8C}"/>
              </a:ext>
            </a:extLst>
          </p:cNvPr>
          <p:cNvSpPr txBox="1"/>
          <p:nvPr/>
        </p:nvSpPr>
        <p:spPr>
          <a:xfrm>
            <a:off x="386080" y="565388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Inpaint Anything</a:t>
            </a:r>
          </a:p>
        </p:txBody>
      </p:sp>
      <p:pic>
        <p:nvPicPr>
          <p:cNvPr id="5" name="Picture 4" descr="A person standing on a bridge&#10;&#10;Description automatically generated">
            <a:extLst>
              <a:ext uri="{FF2B5EF4-FFF2-40B4-BE49-F238E27FC236}">
                <a16:creationId xmlns:a16="http://schemas.microsoft.com/office/drawing/2014/main" id="{BC2F7AF1-52CB-1392-F4B1-D2D90B2B3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0" y="2035890"/>
            <a:ext cx="3786456" cy="2526277"/>
          </a:xfrm>
          <a:prstGeom prst="rect">
            <a:avLst/>
          </a:prstGeom>
        </p:spPr>
      </p:pic>
      <p:pic>
        <p:nvPicPr>
          <p:cNvPr id="12" name="Picture 11" descr="A white and black screen&#10;&#10;Description automatically generated with medium confidence">
            <a:extLst>
              <a:ext uri="{FF2B5EF4-FFF2-40B4-BE49-F238E27FC236}">
                <a16:creationId xmlns:a16="http://schemas.microsoft.com/office/drawing/2014/main" id="{18E74A67-5D1C-B276-9CD6-0B8E01F44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72" y="2035890"/>
            <a:ext cx="3786456" cy="2526276"/>
          </a:xfrm>
          <a:prstGeom prst="rect">
            <a:avLst/>
          </a:prstGeom>
        </p:spPr>
      </p:pic>
      <p:pic>
        <p:nvPicPr>
          <p:cNvPr id="15" name="Picture 14" descr="A bridge with a city in the background&#10;&#10;Description automatically generated">
            <a:extLst>
              <a:ext uri="{FF2B5EF4-FFF2-40B4-BE49-F238E27FC236}">
                <a16:creationId xmlns:a16="http://schemas.microsoft.com/office/drawing/2014/main" id="{34F892A0-3D16-EEFE-F573-BD5CC9EE4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2035889"/>
            <a:ext cx="3786457" cy="25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55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C0A9A-9F29-CC84-940B-AA1841CA603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Filter</a:t>
            </a:r>
          </a:p>
        </p:txBody>
      </p:sp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6989878C-163D-2DD0-073A-CFA0A4E8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1" y="1748128"/>
            <a:ext cx="2459647" cy="1844736"/>
          </a:xfrm>
          <a:prstGeom prst="rect">
            <a:avLst/>
          </a:prstGeom>
        </p:spPr>
      </p:pic>
      <p:pic>
        <p:nvPicPr>
          <p:cNvPr id="6" name="Picture 5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C25B424D-607D-9BAD-E2E0-FCDFD149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2" y="1726910"/>
            <a:ext cx="2459647" cy="1770946"/>
          </a:xfrm>
          <a:prstGeom prst="rect">
            <a:avLst/>
          </a:prstGeom>
        </p:spPr>
      </p:pic>
      <p:pic>
        <p:nvPicPr>
          <p:cNvPr id="8" name="Picture 7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27BE7263-C704-FE21-0B71-C1563A9D6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93" y="1726910"/>
            <a:ext cx="2838451" cy="1892451"/>
          </a:xfrm>
          <a:prstGeom prst="rect">
            <a:avLst/>
          </a:prstGeom>
        </p:spPr>
      </p:pic>
      <p:pic>
        <p:nvPicPr>
          <p:cNvPr id="10" name="Picture 9" descr="A mountain with snow on it&#10;&#10;Description automatically generated">
            <a:extLst>
              <a:ext uri="{FF2B5EF4-FFF2-40B4-BE49-F238E27FC236}">
                <a16:creationId xmlns:a16="http://schemas.microsoft.com/office/drawing/2014/main" id="{2E8237FE-82DC-E771-F3B5-2A9D1A814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65" y="4608574"/>
            <a:ext cx="2700978" cy="12424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1239C7-E983-1DD9-E695-509054A3B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471" y="2673136"/>
            <a:ext cx="2311820" cy="2311820"/>
          </a:xfrm>
          <a:prstGeom prst="rect">
            <a:avLst/>
          </a:prstGeom>
        </p:spPr>
      </p:pic>
      <p:pic>
        <p:nvPicPr>
          <p:cNvPr id="14" name="Picture 13" descr="A lake with trees and grass&#10;&#10;Description automatically generated">
            <a:extLst>
              <a:ext uri="{FF2B5EF4-FFF2-40B4-BE49-F238E27FC236}">
                <a16:creationId xmlns:a16="http://schemas.microsoft.com/office/drawing/2014/main" id="{C19EB70A-7DA0-1877-B4A2-256B7ECDC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23619"/>
            <a:ext cx="2784964" cy="1662906"/>
          </a:xfrm>
          <a:prstGeom prst="rect">
            <a:avLst/>
          </a:prstGeom>
        </p:spPr>
      </p:pic>
      <p:pic>
        <p:nvPicPr>
          <p:cNvPr id="16" name="Picture 15" descr="A lion lying in the grass&#10;&#10;Description automatically generated">
            <a:extLst>
              <a:ext uri="{FF2B5EF4-FFF2-40B4-BE49-F238E27FC236}">
                <a16:creationId xmlns:a16="http://schemas.microsoft.com/office/drawing/2014/main" id="{F5F923EB-2B53-A957-4C2C-6224D8953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5" y="4398346"/>
            <a:ext cx="2286183" cy="1513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61DCDA-8B5D-B1A9-76DB-06E0ECFB81E9}"/>
              </a:ext>
            </a:extLst>
          </p:cNvPr>
          <p:cNvSpPr txBox="1"/>
          <p:nvPr/>
        </p:nvSpPr>
        <p:spPr>
          <a:xfrm flipH="1">
            <a:off x="3548324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AF4C2-D9A0-63AE-4101-B67F7283B9C7}"/>
              </a:ext>
            </a:extLst>
          </p:cNvPr>
          <p:cNvSpPr txBox="1"/>
          <p:nvPr/>
        </p:nvSpPr>
        <p:spPr>
          <a:xfrm flipH="1">
            <a:off x="6607759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7C7D8-6277-9071-DBEC-50F4E3F5CD2F}"/>
              </a:ext>
            </a:extLst>
          </p:cNvPr>
          <p:cNvSpPr txBox="1"/>
          <p:nvPr/>
        </p:nvSpPr>
        <p:spPr>
          <a:xfrm flipH="1">
            <a:off x="9480141" y="3600399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AA78E-78E8-3196-B308-6F80577A71A8}"/>
              </a:ext>
            </a:extLst>
          </p:cNvPr>
          <p:cNvSpPr txBox="1"/>
          <p:nvPr/>
        </p:nvSpPr>
        <p:spPr>
          <a:xfrm flipH="1">
            <a:off x="594387" y="4854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FA6CD8-199B-2186-22F5-826D274FA184}"/>
              </a:ext>
            </a:extLst>
          </p:cNvPr>
          <p:cNvSpPr txBox="1"/>
          <p:nvPr/>
        </p:nvSpPr>
        <p:spPr>
          <a:xfrm flipH="1">
            <a:off x="3600217" y="611176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B58C74-CA77-72A8-CC78-E62B04673370}"/>
              </a:ext>
            </a:extLst>
          </p:cNvPr>
          <p:cNvSpPr txBox="1"/>
          <p:nvPr/>
        </p:nvSpPr>
        <p:spPr>
          <a:xfrm flipH="1">
            <a:off x="6607760" y="6057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7D552B-2713-B22D-FAF6-A42B88131C06}"/>
              </a:ext>
            </a:extLst>
          </p:cNvPr>
          <p:cNvSpPr txBox="1"/>
          <p:nvPr/>
        </p:nvSpPr>
        <p:spPr>
          <a:xfrm flipH="1">
            <a:off x="9480142" y="603674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80032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5A3EB-AC02-D231-3370-D30CC316D067}"/>
              </a:ext>
            </a:extLst>
          </p:cNvPr>
          <p:cNvSpPr/>
          <p:nvPr/>
        </p:nvSpPr>
        <p:spPr>
          <a:xfrm>
            <a:off x="540774" y="855406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8652C-5A9B-1A9B-0884-8F39803E3D07}"/>
              </a:ext>
            </a:extLst>
          </p:cNvPr>
          <p:cNvSpPr/>
          <p:nvPr/>
        </p:nvSpPr>
        <p:spPr>
          <a:xfrm>
            <a:off x="5039913" y="855406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A3A6-7150-DCDF-2F13-4700B6468F73}"/>
              </a:ext>
            </a:extLst>
          </p:cNvPr>
          <p:cNvSpPr/>
          <p:nvPr/>
        </p:nvSpPr>
        <p:spPr>
          <a:xfrm>
            <a:off x="8468374" y="857361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A06C8-78F1-8C79-0F51-83F9F511B2D4}"/>
              </a:ext>
            </a:extLst>
          </p:cNvPr>
          <p:cNvSpPr/>
          <p:nvPr/>
        </p:nvSpPr>
        <p:spPr>
          <a:xfrm>
            <a:off x="1435510" y="2067733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Thu thập dữ liệu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500945-A070-E7F6-7D93-0F48058671D5}"/>
              </a:ext>
            </a:extLst>
          </p:cNvPr>
          <p:cNvSpPr/>
          <p:nvPr/>
        </p:nvSpPr>
        <p:spPr>
          <a:xfrm>
            <a:off x="5890730" y="2300749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Pilgram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54EE8E-289B-1A82-1A25-4D3B2D325F00}"/>
              </a:ext>
            </a:extLst>
          </p:cNvPr>
          <p:cNvSpPr/>
          <p:nvPr/>
        </p:nvSpPr>
        <p:spPr>
          <a:xfrm>
            <a:off x="9774588" y="2086396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Tesseract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9D8C4E-D8A6-846C-33EA-EF496BAD677B}"/>
              </a:ext>
            </a:extLst>
          </p:cNvPr>
          <p:cNvSpPr/>
          <p:nvPr/>
        </p:nvSpPr>
        <p:spPr>
          <a:xfrm>
            <a:off x="9774589" y="276482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VietOCR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B34DC4C-C18B-718A-F8BC-3BBC5A8593EC}"/>
              </a:ext>
            </a:extLst>
          </p:cNvPr>
          <p:cNvSpPr/>
          <p:nvPr/>
        </p:nvSpPr>
        <p:spPr>
          <a:xfrm>
            <a:off x="9306674" y="218275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C9432C-0956-1DE1-AB32-FB4EEB3A8725}"/>
              </a:ext>
            </a:extLst>
          </p:cNvPr>
          <p:cNvSpPr/>
          <p:nvPr/>
        </p:nvSpPr>
        <p:spPr>
          <a:xfrm>
            <a:off x="9774587" y="3630060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CFE2DB-65FE-05BF-17AC-411190C90D71}"/>
              </a:ext>
            </a:extLst>
          </p:cNvPr>
          <p:cNvSpPr/>
          <p:nvPr/>
        </p:nvSpPr>
        <p:spPr>
          <a:xfrm>
            <a:off x="9774588" y="430848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Area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6BD54D5-B128-DF89-1A0F-2BC355FCAA24}"/>
              </a:ext>
            </a:extLst>
          </p:cNvPr>
          <p:cNvSpPr/>
          <p:nvPr/>
        </p:nvSpPr>
        <p:spPr>
          <a:xfrm>
            <a:off x="9306673" y="3726416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DD223-746E-9E28-F832-26B9515C6E37}"/>
              </a:ext>
            </a:extLst>
          </p:cNvPr>
          <p:cNvSpPr/>
          <p:nvPr/>
        </p:nvSpPr>
        <p:spPr>
          <a:xfrm>
            <a:off x="1823440" y="414133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Point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0BCD7C-C71D-7D35-FD32-2FC4BAA6E747}"/>
              </a:ext>
            </a:extLst>
          </p:cNvPr>
          <p:cNvSpPr/>
          <p:nvPr/>
        </p:nvSpPr>
        <p:spPr>
          <a:xfrm>
            <a:off x="1823441" y="481976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Shape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F29D9A0-921D-559C-B7CB-9BDE44193C0D}"/>
              </a:ext>
            </a:extLst>
          </p:cNvPr>
          <p:cNvSpPr/>
          <p:nvPr/>
        </p:nvSpPr>
        <p:spPr>
          <a:xfrm>
            <a:off x="1355526" y="4237694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7721BC-8C6B-0DE5-C856-9B6DE1F138E8}"/>
              </a:ext>
            </a:extLst>
          </p:cNvPr>
          <p:cNvSpPr/>
          <p:nvPr/>
        </p:nvSpPr>
        <p:spPr>
          <a:xfrm>
            <a:off x="3753117" y="465261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Polyline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C73C86-B917-78FB-963C-6BD15545805F}"/>
              </a:ext>
            </a:extLst>
          </p:cNvPr>
          <p:cNvSpPr/>
          <p:nvPr/>
        </p:nvSpPr>
        <p:spPr>
          <a:xfrm>
            <a:off x="3753118" y="533104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Rectangle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78852B9-4CB7-E0D7-8491-BA79A50DF85F}"/>
              </a:ext>
            </a:extLst>
          </p:cNvPr>
          <p:cNvSpPr/>
          <p:nvPr/>
        </p:nvSpPr>
        <p:spPr>
          <a:xfrm>
            <a:off x="3285202" y="4748971"/>
            <a:ext cx="320183" cy="1620357"/>
          </a:xfrm>
          <a:prstGeom prst="leftBrace">
            <a:avLst>
              <a:gd name="adj1" fmla="val 8333"/>
              <a:gd name="adj2" fmla="val 27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E63994-1177-2848-B080-36E18E347CB6}"/>
              </a:ext>
            </a:extLst>
          </p:cNvPr>
          <p:cNvSpPr/>
          <p:nvPr/>
        </p:nvSpPr>
        <p:spPr>
          <a:xfrm>
            <a:off x="3753117" y="5979971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Elip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BFEF4-9C9D-8F71-B7E6-DAFCB669D84F}"/>
              </a:ext>
            </a:extLst>
          </p:cNvPr>
          <p:cNvSpPr/>
          <p:nvPr/>
        </p:nvSpPr>
        <p:spPr>
          <a:xfrm>
            <a:off x="5890729" y="363988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87959-C397-4464-A1F3-1AD16C46F5D3}"/>
              </a:ext>
            </a:extLst>
          </p:cNvPr>
          <p:cNvGrpSpPr/>
          <p:nvPr/>
        </p:nvGrpSpPr>
        <p:grpSpPr>
          <a:xfrm>
            <a:off x="873075" y="1873273"/>
            <a:ext cx="388895" cy="2821859"/>
            <a:chOff x="784585" y="1588138"/>
            <a:chExt cx="388895" cy="282185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3AAA14-5C1A-4A5A-5308-2AA052454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064580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3457-C151-BD66-DB1F-03046BCF87A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14C830-4F6D-3B9B-10B3-37089CDB12BC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1588138"/>
              <a:ext cx="0" cy="2821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89566F-F909-F2AC-45A3-55D2F0CC2142}"/>
              </a:ext>
            </a:extLst>
          </p:cNvPr>
          <p:cNvGrpSpPr/>
          <p:nvPr/>
        </p:nvGrpSpPr>
        <p:grpSpPr>
          <a:xfrm>
            <a:off x="5412656" y="1956619"/>
            <a:ext cx="388895" cy="2134346"/>
            <a:chOff x="784585" y="2275651"/>
            <a:chExt cx="388895" cy="213434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F615C7-C00E-1EA2-8096-552E42A1AA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93965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92F9363-4450-C8E3-8248-04085213EF0B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2FBE4-8D84-AEAF-5D57-FFDFBB1E37F4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275651"/>
              <a:ext cx="0" cy="2134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7735A-33AF-B5DF-73EC-2DA119CF0524}"/>
              </a:ext>
            </a:extLst>
          </p:cNvPr>
          <p:cNvGrpSpPr/>
          <p:nvPr/>
        </p:nvGrpSpPr>
        <p:grpSpPr>
          <a:xfrm>
            <a:off x="8846395" y="1956619"/>
            <a:ext cx="388895" cy="2286966"/>
            <a:chOff x="784585" y="2123031"/>
            <a:chExt cx="388895" cy="228696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BB5649-E28B-FAD1-1E66-5D083F8A8CF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84133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812E705-29C6-CF4E-7ABD-CD015D4090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880BEF-8100-11B4-6F02-6825C8E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123031"/>
              <a:ext cx="0" cy="2286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467696-F1D1-4CB0-43C3-B6B76FF5BE4D}"/>
              </a:ext>
            </a:extLst>
          </p:cNvPr>
          <p:cNvSpPr/>
          <p:nvPr/>
        </p:nvSpPr>
        <p:spPr>
          <a:xfrm>
            <a:off x="4159045" y="98322"/>
            <a:ext cx="3608439" cy="68138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Các bước triển khai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0E955D-033C-8321-30E1-1E1AB3945BDD}"/>
              </a:ext>
            </a:extLst>
          </p:cNvPr>
          <p:cNvSpPr/>
          <p:nvPr/>
        </p:nvSpPr>
        <p:spPr>
          <a:xfrm>
            <a:off x="3369619" y="1527481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Text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D5BCFA-E1AD-DEE0-F66C-4D973FFEC84C}"/>
              </a:ext>
            </a:extLst>
          </p:cNvPr>
          <p:cNvSpPr/>
          <p:nvPr/>
        </p:nvSpPr>
        <p:spPr>
          <a:xfrm>
            <a:off x="3369619" y="1896507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Object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9052B48-5724-DF28-D92E-DAEB633CAD0E}"/>
              </a:ext>
            </a:extLst>
          </p:cNvPr>
          <p:cNvSpPr/>
          <p:nvPr/>
        </p:nvSpPr>
        <p:spPr>
          <a:xfrm>
            <a:off x="2785304" y="1861477"/>
            <a:ext cx="227247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02DDF4-FA2C-C238-B61F-89F04658766D}"/>
              </a:ext>
            </a:extLst>
          </p:cNvPr>
          <p:cNvSpPr/>
          <p:nvPr/>
        </p:nvSpPr>
        <p:spPr>
          <a:xfrm>
            <a:off x="3369619" y="2560332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Đơn giản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B8584F-4C53-43D8-042B-BCEF6AAB710E}"/>
              </a:ext>
            </a:extLst>
          </p:cNvPr>
          <p:cNvSpPr/>
          <p:nvPr/>
        </p:nvSpPr>
        <p:spPr>
          <a:xfrm>
            <a:off x="3369619" y="2929358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Trung bình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58B6AA-217D-6A30-08C5-3A21EEE43B55}"/>
              </a:ext>
            </a:extLst>
          </p:cNvPr>
          <p:cNvSpPr/>
          <p:nvPr/>
        </p:nvSpPr>
        <p:spPr>
          <a:xfrm>
            <a:off x="3369619" y="3281530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Phức tạp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FEA2473C-594A-3F60-3C01-6B283EDBB1F7}"/>
              </a:ext>
            </a:extLst>
          </p:cNvPr>
          <p:cNvSpPr/>
          <p:nvPr/>
        </p:nvSpPr>
        <p:spPr>
          <a:xfrm>
            <a:off x="3089256" y="2579011"/>
            <a:ext cx="230224" cy="975356"/>
          </a:xfrm>
          <a:prstGeom prst="leftBrace">
            <a:avLst>
              <a:gd name="adj1" fmla="val 8333"/>
              <a:gd name="adj2" fmla="val 273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0206D0A-FA8B-B382-CBB0-8E4CBAB564B6}"/>
              </a:ext>
            </a:extLst>
          </p:cNvPr>
          <p:cNvSpPr/>
          <p:nvPr/>
        </p:nvSpPr>
        <p:spPr>
          <a:xfrm>
            <a:off x="3091483" y="1576199"/>
            <a:ext cx="225770" cy="491534"/>
          </a:xfrm>
          <a:prstGeom prst="leftBrace">
            <a:avLst>
              <a:gd name="adj1" fmla="val 8333"/>
              <a:gd name="adj2" fmla="val 599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4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C0A9A-9F29-CC84-940B-AA1841CA603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Filter</a:t>
            </a:r>
          </a:p>
        </p:txBody>
      </p:sp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6989878C-163D-2DD0-073A-CFA0A4E8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1" y="1748128"/>
            <a:ext cx="2459647" cy="1844736"/>
          </a:xfrm>
          <a:prstGeom prst="rect">
            <a:avLst/>
          </a:prstGeom>
        </p:spPr>
      </p:pic>
      <p:pic>
        <p:nvPicPr>
          <p:cNvPr id="6" name="Picture 5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C25B424D-607D-9BAD-E2E0-FCDFD149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2" y="1726910"/>
            <a:ext cx="2459647" cy="1770946"/>
          </a:xfrm>
          <a:prstGeom prst="rect">
            <a:avLst/>
          </a:prstGeom>
        </p:spPr>
      </p:pic>
      <p:pic>
        <p:nvPicPr>
          <p:cNvPr id="8" name="Picture 7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27BE7263-C704-FE21-0B71-C1563A9D6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93" y="1726910"/>
            <a:ext cx="2838451" cy="1892451"/>
          </a:xfrm>
          <a:prstGeom prst="rect">
            <a:avLst/>
          </a:prstGeom>
        </p:spPr>
      </p:pic>
      <p:pic>
        <p:nvPicPr>
          <p:cNvPr id="10" name="Picture 9" descr="A mountain with snow on it&#10;&#10;Description automatically generated">
            <a:extLst>
              <a:ext uri="{FF2B5EF4-FFF2-40B4-BE49-F238E27FC236}">
                <a16:creationId xmlns:a16="http://schemas.microsoft.com/office/drawing/2014/main" id="{2E8237FE-82DC-E771-F3B5-2A9D1A814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65" y="4608574"/>
            <a:ext cx="2700978" cy="12424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1239C7-E983-1DD9-E695-509054A3B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471" y="2673136"/>
            <a:ext cx="2311820" cy="2311820"/>
          </a:xfrm>
          <a:prstGeom prst="rect">
            <a:avLst/>
          </a:prstGeom>
        </p:spPr>
      </p:pic>
      <p:pic>
        <p:nvPicPr>
          <p:cNvPr id="14" name="Picture 13" descr="A lake with trees and grass&#10;&#10;Description automatically generated">
            <a:extLst>
              <a:ext uri="{FF2B5EF4-FFF2-40B4-BE49-F238E27FC236}">
                <a16:creationId xmlns:a16="http://schemas.microsoft.com/office/drawing/2014/main" id="{C19EB70A-7DA0-1877-B4A2-256B7ECDC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23619"/>
            <a:ext cx="2784964" cy="1662906"/>
          </a:xfrm>
          <a:prstGeom prst="rect">
            <a:avLst/>
          </a:prstGeom>
        </p:spPr>
      </p:pic>
      <p:pic>
        <p:nvPicPr>
          <p:cNvPr id="16" name="Picture 15" descr="A lion lying in the grass&#10;&#10;Description automatically generated">
            <a:extLst>
              <a:ext uri="{FF2B5EF4-FFF2-40B4-BE49-F238E27FC236}">
                <a16:creationId xmlns:a16="http://schemas.microsoft.com/office/drawing/2014/main" id="{F5F923EB-2B53-A957-4C2C-6224D8953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5" y="4398346"/>
            <a:ext cx="2286183" cy="1513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61DCDA-8B5D-B1A9-76DB-06E0ECFB81E9}"/>
              </a:ext>
            </a:extLst>
          </p:cNvPr>
          <p:cNvSpPr txBox="1"/>
          <p:nvPr/>
        </p:nvSpPr>
        <p:spPr>
          <a:xfrm flipH="1">
            <a:off x="3548324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AF4C2-D9A0-63AE-4101-B67F7283B9C7}"/>
              </a:ext>
            </a:extLst>
          </p:cNvPr>
          <p:cNvSpPr txBox="1"/>
          <p:nvPr/>
        </p:nvSpPr>
        <p:spPr>
          <a:xfrm flipH="1">
            <a:off x="6607759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7C7D8-6277-9071-DBEC-50F4E3F5CD2F}"/>
              </a:ext>
            </a:extLst>
          </p:cNvPr>
          <p:cNvSpPr txBox="1"/>
          <p:nvPr/>
        </p:nvSpPr>
        <p:spPr>
          <a:xfrm flipH="1">
            <a:off x="9480141" y="3600399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AA78E-78E8-3196-B308-6F80577A71A8}"/>
              </a:ext>
            </a:extLst>
          </p:cNvPr>
          <p:cNvSpPr txBox="1"/>
          <p:nvPr/>
        </p:nvSpPr>
        <p:spPr>
          <a:xfrm flipH="1">
            <a:off x="594387" y="4854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FA6CD8-199B-2186-22F5-826D274FA184}"/>
              </a:ext>
            </a:extLst>
          </p:cNvPr>
          <p:cNvSpPr txBox="1"/>
          <p:nvPr/>
        </p:nvSpPr>
        <p:spPr>
          <a:xfrm flipH="1">
            <a:off x="3600217" y="611176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B58C74-CA77-72A8-CC78-E62B04673370}"/>
              </a:ext>
            </a:extLst>
          </p:cNvPr>
          <p:cNvSpPr txBox="1"/>
          <p:nvPr/>
        </p:nvSpPr>
        <p:spPr>
          <a:xfrm flipH="1">
            <a:off x="6607760" y="6057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7D552B-2713-B22D-FAF6-A42B88131C06}"/>
              </a:ext>
            </a:extLst>
          </p:cNvPr>
          <p:cNvSpPr txBox="1"/>
          <p:nvPr/>
        </p:nvSpPr>
        <p:spPr>
          <a:xfrm flipH="1">
            <a:off x="9480142" y="603674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  <p:pic>
        <p:nvPicPr>
          <p:cNvPr id="5" name="Picture 4" descr="A sunset over a beach&#10;&#10;Description automatically generated">
            <a:extLst>
              <a:ext uri="{FF2B5EF4-FFF2-40B4-BE49-F238E27FC236}">
                <a16:creationId xmlns:a16="http://schemas.microsoft.com/office/drawing/2014/main" id="{E605D8B7-18F4-9DA5-517B-59F8A3C992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0" y="1744311"/>
            <a:ext cx="2459647" cy="1844736"/>
          </a:xfrm>
          <a:prstGeom prst="rect">
            <a:avLst/>
          </a:prstGeom>
        </p:spPr>
      </p:pic>
      <p:pic>
        <p:nvPicPr>
          <p:cNvPr id="9" name="Picture 8" descr="A mountain landscape with trees and a moon&#10;&#10;Description automatically generated">
            <a:extLst>
              <a:ext uri="{FF2B5EF4-FFF2-40B4-BE49-F238E27FC236}">
                <a16:creationId xmlns:a16="http://schemas.microsoft.com/office/drawing/2014/main" id="{F6E9B66E-1F0E-9709-0858-446409A42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1" y="1713689"/>
            <a:ext cx="2459648" cy="1770947"/>
          </a:xfrm>
          <a:prstGeom prst="rect">
            <a:avLst/>
          </a:prstGeom>
        </p:spPr>
      </p:pic>
      <p:pic>
        <p:nvPicPr>
          <p:cNvPr id="13" name="Picture 12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34E917FF-3D26-DD8C-7264-EC010F6CF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13" y="1733751"/>
            <a:ext cx="2810010" cy="1873489"/>
          </a:xfrm>
          <a:prstGeom prst="rect">
            <a:avLst/>
          </a:prstGeom>
        </p:spPr>
      </p:pic>
      <p:pic>
        <p:nvPicPr>
          <p:cNvPr id="24" name="Picture 23" descr="A mountain with snow on top&#10;&#10;Description automatically generated">
            <a:extLst>
              <a:ext uri="{FF2B5EF4-FFF2-40B4-BE49-F238E27FC236}">
                <a16:creationId xmlns:a16="http://schemas.microsoft.com/office/drawing/2014/main" id="{9AC9E7CF-96EA-3A80-2F98-0E64D8EE7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595575"/>
            <a:ext cx="2683243" cy="1234291"/>
          </a:xfrm>
          <a:prstGeom prst="rect">
            <a:avLst/>
          </a:prstGeom>
        </p:spPr>
      </p:pic>
      <p:pic>
        <p:nvPicPr>
          <p:cNvPr id="26" name="Picture 25" descr="A lake with trees and grass&#10;&#10;Description automatically generated">
            <a:extLst>
              <a:ext uri="{FF2B5EF4-FFF2-40B4-BE49-F238E27FC236}">
                <a16:creationId xmlns:a16="http://schemas.microsoft.com/office/drawing/2014/main" id="{FB81D7B4-1BF2-FB87-D8FB-E2DFC13ADC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17556"/>
            <a:ext cx="2784966" cy="1662907"/>
          </a:xfrm>
          <a:prstGeom prst="rect">
            <a:avLst/>
          </a:prstGeom>
        </p:spPr>
      </p:pic>
      <p:pic>
        <p:nvPicPr>
          <p:cNvPr id="28" name="Picture 27" descr="A lion lying in the grass&#10;&#10;Description automatically generated">
            <a:extLst>
              <a:ext uri="{FF2B5EF4-FFF2-40B4-BE49-F238E27FC236}">
                <a16:creationId xmlns:a16="http://schemas.microsoft.com/office/drawing/2014/main" id="{E12D665D-32BF-7C7D-5277-3520EABB28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3" y="4407524"/>
            <a:ext cx="2286183" cy="151345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61DC2A-95F6-A4AB-3036-36B22ED29362}"/>
              </a:ext>
            </a:extLst>
          </p:cNvPr>
          <p:cNvCxnSpPr>
            <a:cxnSpLocks/>
          </p:cNvCxnSpPr>
          <p:nvPr/>
        </p:nvCxnSpPr>
        <p:spPr>
          <a:xfrm flipV="1">
            <a:off x="1116524" y="4816232"/>
            <a:ext cx="480060" cy="4463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91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unset over a beach&#10;&#10;Description automatically generated">
            <a:extLst>
              <a:ext uri="{FF2B5EF4-FFF2-40B4-BE49-F238E27FC236}">
                <a16:creationId xmlns:a16="http://schemas.microsoft.com/office/drawing/2014/main" id="{E09976CA-2185-29CE-52B5-8EB5A9E97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33" y="1630136"/>
            <a:ext cx="3469637" cy="2602229"/>
          </a:xfrm>
          <a:prstGeom prst="rect">
            <a:avLst/>
          </a:prstGeom>
        </p:spPr>
      </p:pic>
      <p:pic>
        <p:nvPicPr>
          <p:cNvPr id="3" name="Picture 2" descr="A sunset over a beach&#10;&#10;Description automatically generated">
            <a:extLst>
              <a:ext uri="{FF2B5EF4-FFF2-40B4-BE49-F238E27FC236}">
                <a16:creationId xmlns:a16="http://schemas.microsoft.com/office/drawing/2014/main" id="{927E94A6-CE0B-E52D-EE1C-52555B843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53" y="1630137"/>
            <a:ext cx="3469635" cy="2602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E39C6-BB07-9F62-7AC4-D9279F30A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033" y="4723985"/>
            <a:ext cx="7102455" cy="1165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7FE91-2B91-35B4-4493-BAD7B508553F}"/>
              </a:ext>
            </a:extLst>
          </p:cNvPr>
          <p:cNvSpPr txBox="1"/>
          <p:nvPr/>
        </p:nvSpPr>
        <p:spPr>
          <a:xfrm flipH="1">
            <a:off x="3548856" y="423236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D3BAC-7552-F5AA-B762-E0A0EB980CE8}"/>
              </a:ext>
            </a:extLst>
          </p:cNvPr>
          <p:cNvSpPr txBox="1"/>
          <p:nvPr/>
        </p:nvSpPr>
        <p:spPr>
          <a:xfrm flipH="1">
            <a:off x="7181675" y="421719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ouput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F62D4-A1E7-FCEE-B1C9-AF4F942B6B7B}"/>
              </a:ext>
            </a:extLst>
          </p:cNvPr>
          <p:cNvSpPr txBox="1"/>
          <p:nvPr/>
        </p:nvSpPr>
        <p:spPr>
          <a:xfrm flipH="1">
            <a:off x="4978956" y="6012234"/>
            <a:ext cx="241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Time = 0.034s/img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F67669-2FEA-D7B9-A772-3D56EA3BEA60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Timing Filter</a:t>
            </a:r>
          </a:p>
        </p:txBody>
      </p:sp>
    </p:spTree>
    <p:extLst>
      <p:ext uri="{BB962C8B-B14F-4D97-AF65-F5344CB8AC3E}">
        <p14:creationId xmlns:p14="http://schemas.microsoft.com/office/powerpoint/2010/main" val="3476313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43CAAA-7E76-F1BA-2824-39652611633F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BD8CB-4DC7-0777-0182-482D48C50E69}"/>
              </a:ext>
            </a:extLst>
          </p:cNvPr>
          <p:cNvGrpSpPr/>
          <p:nvPr/>
        </p:nvGrpSpPr>
        <p:grpSpPr>
          <a:xfrm>
            <a:off x="899683" y="1347788"/>
            <a:ext cx="10392634" cy="3784651"/>
            <a:chOff x="381000" y="1347788"/>
            <a:chExt cx="10392634" cy="3784651"/>
          </a:xfrm>
        </p:grpSpPr>
        <p:pic>
          <p:nvPicPr>
            <p:cNvPr id="1026" name="Picture 2" descr="Aesthetic Atmosphere Business Texture Ribbon Banner Background, Simple,  Beautiful, Atmosphere Background Image And Wallpaper for Free Download">
              <a:extLst>
                <a:ext uri="{FF2B5EF4-FFF2-40B4-BE49-F238E27FC236}">
                  <a16:creationId xmlns:a16="http://schemas.microsoft.com/office/drawing/2014/main" id="{4559FA76-CFBD-AE83-8F11-F3FA5EC6A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47788"/>
              <a:ext cx="10392634" cy="378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570F85-C67D-A26F-A44E-B8C1C84842F0}"/>
                </a:ext>
              </a:extLst>
            </p:cNvPr>
            <p:cNvSpPr txBox="1"/>
            <p:nvPr/>
          </p:nvSpPr>
          <p:spPr>
            <a:xfrm>
              <a:off x="3382298" y="4097594"/>
              <a:ext cx="4454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accent1"/>
                  </a:solidFill>
                </a:rPr>
                <a:t>输出文件的路径</a:t>
              </a:r>
              <a:endParaRPr lang="en-US" sz="36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74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B7A00C-87C1-89BF-8BFF-1CDD23039E3C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B69E0C-E185-B31C-D4D4-144183FB05B1}"/>
              </a:ext>
            </a:extLst>
          </p:cNvPr>
          <p:cNvGrpSpPr/>
          <p:nvPr/>
        </p:nvGrpSpPr>
        <p:grpSpPr>
          <a:xfrm>
            <a:off x="2330245" y="1159931"/>
            <a:ext cx="7531510" cy="5016996"/>
            <a:chOff x="2526890" y="1218925"/>
            <a:chExt cx="7531510" cy="5016996"/>
          </a:xfrm>
        </p:grpSpPr>
        <p:pic>
          <p:nvPicPr>
            <p:cNvPr id="2050" name="Picture 2" descr="Premium AI Image | A colorful watercolor background with a white cloud.">
              <a:extLst>
                <a:ext uri="{FF2B5EF4-FFF2-40B4-BE49-F238E27FC236}">
                  <a16:creationId xmlns:a16="http://schemas.microsoft.com/office/drawing/2014/main" id="{7C933656-8B6F-D10A-9A1E-605585B37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890" y="1218925"/>
              <a:ext cx="7531510" cy="501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0A437F-D891-DE98-C6F6-E7D4207F1083}"/>
                </a:ext>
              </a:extLst>
            </p:cNvPr>
            <p:cNvSpPr txBox="1"/>
            <p:nvPr/>
          </p:nvSpPr>
          <p:spPr>
            <a:xfrm>
              <a:off x="3224981" y="2930011"/>
              <a:ext cx="613532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>
                  <a:solidFill>
                    <a:schemeClr val="tx2"/>
                  </a:solidFill>
                  <a:effectLst/>
                  <a:latin typeface="Proxima Nova W01 Regular"/>
                </a:rPr>
                <a:t>As OCR stands for optical character recognition, </a:t>
              </a:r>
              <a:r>
                <a:rPr lang="en-US" b="0" i="0">
                  <a:solidFill>
                    <a:schemeClr val="tx2"/>
                  </a:solidFill>
                  <a:effectLst/>
                  <a:latin typeface="Proxima Nova W01 Regular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OCR technology</a:t>
              </a:r>
              <a:r>
                <a:rPr lang="en-US" b="0" i="0">
                  <a:solidFill>
                    <a:schemeClr val="tx2"/>
                  </a:solidFill>
                  <a:effectLst/>
                  <a:latin typeface="Proxima Nova W01 Regular"/>
                </a:rPr>
                <a:t> deals with the problem of recognizing all kinds of different characters. Both handwritten and printed characters can be recognized and converted into a machine-readable, digital data format.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38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F64DE-5C08-577C-96F1-F01BC142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77" y="1652667"/>
            <a:ext cx="6966646" cy="386827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7A021E-A88F-4DD2-D029-E6EA3FB80A60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</p:spTree>
    <p:extLst>
      <p:ext uri="{BB962C8B-B14F-4D97-AF65-F5344CB8AC3E}">
        <p14:creationId xmlns:p14="http://schemas.microsoft.com/office/powerpoint/2010/main" val="3819315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281C73-EA09-E0EF-6342-5D9C7D4AFB8A}"/>
              </a:ext>
            </a:extLst>
          </p:cNvPr>
          <p:cNvGrpSpPr/>
          <p:nvPr/>
        </p:nvGrpSpPr>
        <p:grpSpPr>
          <a:xfrm>
            <a:off x="343015" y="3270139"/>
            <a:ext cx="2621903" cy="2611272"/>
            <a:chOff x="1670179" y="3294872"/>
            <a:chExt cx="2621903" cy="261127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2C8C14E-CE7A-D3FA-324C-DEB67F58B3D5}"/>
                </a:ext>
              </a:extLst>
            </p:cNvPr>
            <p:cNvSpPr/>
            <p:nvPr/>
          </p:nvSpPr>
          <p:spPr>
            <a:xfrm>
              <a:off x="2071299" y="3294872"/>
              <a:ext cx="1819663" cy="15103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Thu </a:t>
              </a:r>
              <a:r>
                <a:rPr lang="en-US" err="1"/>
                <a:t>thập</a:t>
              </a:r>
              <a:r>
                <a:rPr lang="en-US"/>
                <a:t> </a:t>
              </a:r>
              <a:r>
                <a:rPr lang="en-US" err="1"/>
                <a:t>các</a:t>
              </a:r>
              <a:r>
                <a:rPr lang="en-US"/>
                <a:t> </a:t>
              </a:r>
              <a:r>
                <a:rPr lang="en-US" err="1"/>
                <a:t>định</a:t>
              </a:r>
              <a:r>
                <a:rPr lang="en-US"/>
                <a:t> dạng cấp độ khác nhau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DB12AA-F15D-8704-4248-BD4A4646F943}"/>
                </a:ext>
              </a:extLst>
            </p:cNvPr>
            <p:cNvSpPr txBox="1"/>
            <p:nvPr/>
          </p:nvSpPr>
          <p:spPr>
            <a:xfrm>
              <a:off x="1670179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8176BF2-F4C8-C94B-8ECA-94AD312A0B36}"/>
                </a:ext>
              </a:extLst>
            </p:cNvPr>
            <p:cNvSpPr/>
            <p:nvPr/>
          </p:nvSpPr>
          <p:spPr>
            <a:xfrm>
              <a:off x="2757195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242CD-F332-F15D-7DDD-D9093C6C1809}"/>
              </a:ext>
            </a:extLst>
          </p:cNvPr>
          <p:cNvGrpSpPr/>
          <p:nvPr/>
        </p:nvGrpSpPr>
        <p:grpSpPr>
          <a:xfrm>
            <a:off x="6423239" y="3260614"/>
            <a:ext cx="2621903" cy="2611272"/>
            <a:chOff x="4693298" y="3294872"/>
            <a:chExt cx="2621903" cy="261127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18593F8-88E9-BAF1-01FB-0D8947F778D6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Thử nghiệm và đánh giá kết quả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200DC-A26C-5918-0576-0D592007B56B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 and Evaluate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5BAD4B6-EDE2-3B6B-90FF-B929D92EE44D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3F329D-3DC5-0571-05AF-DA9702C12E61}"/>
              </a:ext>
            </a:extLst>
          </p:cNvPr>
          <p:cNvGrpSpPr/>
          <p:nvPr/>
        </p:nvGrpSpPr>
        <p:grpSpPr>
          <a:xfrm>
            <a:off x="9463353" y="3270139"/>
            <a:ext cx="2621903" cy="2611272"/>
            <a:chOff x="7461572" y="3294872"/>
            <a:chExt cx="2621903" cy="261127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20E48D-BDDD-F115-DDE4-0B68CFEAF9D5}"/>
                </a:ext>
              </a:extLst>
            </p:cNvPr>
            <p:cNvSpPr/>
            <p:nvPr/>
          </p:nvSpPr>
          <p:spPr>
            <a:xfrm>
              <a:off x="7862692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Viết chương trình Python gọi qua C Sharp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69EEBB-6D26-667F-1B24-0F60080A444D}"/>
                </a:ext>
              </a:extLst>
            </p:cNvPr>
            <p:cNvSpPr txBox="1"/>
            <p:nvPr/>
          </p:nvSpPr>
          <p:spPr>
            <a:xfrm>
              <a:off x="7461572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B99794-E549-BB43-F23C-E66E9775D017}"/>
                </a:ext>
              </a:extLst>
            </p:cNvPr>
            <p:cNvSpPr/>
            <p:nvPr/>
          </p:nvSpPr>
          <p:spPr>
            <a:xfrm>
              <a:off x="8548588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515053-B1E7-8647-F842-69205DE53FAB}"/>
              </a:ext>
            </a:extLst>
          </p:cNvPr>
          <p:cNvCxnSpPr>
            <a:cxnSpLocks/>
          </p:cNvCxnSpPr>
          <p:nvPr/>
        </p:nvCxnSpPr>
        <p:spPr>
          <a:xfrm>
            <a:off x="2781505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D0C9DA-2968-F92B-F2EE-8F6B2C292D37}"/>
              </a:ext>
            </a:extLst>
          </p:cNvPr>
          <p:cNvCxnSpPr>
            <a:cxnSpLocks/>
          </p:cNvCxnSpPr>
          <p:nvPr/>
        </p:nvCxnSpPr>
        <p:spPr>
          <a:xfrm>
            <a:off x="8866512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0" descr="Hình ảnh Bảng điểm Xác định Và đánh Giá PNG , Vật Liệu Vector, Kiểm Tra Bảng,  đánh Giá Hiệu Suất PNG miễn phí tải tập tin PSDComment và Vector">
            <a:extLst>
              <a:ext uri="{FF2B5EF4-FFF2-40B4-BE49-F238E27FC236}">
                <a16:creationId xmlns:a16="http://schemas.microsoft.com/office/drawing/2014/main" id="{53B23BC0-9C4C-4BE5-D3A3-0AA5C15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7" b="90000" l="10000" r="90000">
                        <a14:foregroundMark x1="45789" y1="16375" x2="45500" y2="23167"/>
                        <a14:foregroundMark x1="46000" y1="11417" x2="45899" y2="13795"/>
                        <a14:foregroundMark x1="49997" y1="16456" x2="50917" y2="20417"/>
                        <a14:foregroundMark x1="49038" y1="11049" x2="48167" y2="9917"/>
                        <a14:foregroundMark x1="48250" y1="9667" x2="46167" y2="11000"/>
                        <a14:foregroundMark x1="50000" y1="10333" x2="49583" y2="13500"/>
                        <a14:foregroundMark x1="49583" y1="16917" x2="49583" y2="14667"/>
                        <a14:backgroundMark x1="35500" y1="93750" x2="49000" y2="96417"/>
                        <a14:backgroundMark x1="49000" y1="96417" x2="60167" y2="96333"/>
                        <a14:backgroundMark x1="60167" y1="96333" x2="42750" y2="95667"/>
                        <a14:backgroundMark x1="62750" y1="92667" x2="38667" y2="96583"/>
                        <a14:backgroundMark x1="51500" y1="14167" x2="50917" y2="16667"/>
                        <a14:backgroundMark x1="49284" y1="14124" x2="48747" y2="13390"/>
                        <a14:backgroundMark x1="46000" y1="13750" x2="47000" y2="1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255" y="1670057"/>
            <a:ext cx="1353869" cy="13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B47D790-B712-0A0B-2FAD-B6D699CC6978}"/>
              </a:ext>
            </a:extLst>
          </p:cNvPr>
          <p:cNvGrpSpPr/>
          <p:nvPr/>
        </p:nvGrpSpPr>
        <p:grpSpPr>
          <a:xfrm>
            <a:off x="3383127" y="3317764"/>
            <a:ext cx="2621903" cy="2611272"/>
            <a:chOff x="4693298" y="3294872"/>
            <a:chExt cx="2621903" cy="261127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AD72AD-9FBC-E798-10E2-EB054B9DC419}"/>
                </a:ext>
              </a:extLst>
            </p:cNvPr>
            <p:cNvSpPr/>
            <p:nvPr/>
          </p:nvSpPr>
          <p:spPr>
            <a:xfrm>
              <a:off x="5094418" y="3294872"/>
              <a:ext cx="1819663" cy="15103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Tesseract</a:t>
              </a:r>
            </a:p>
            <a:p>
              <a:pPr algn="ctr"/>
              <a:r>
                <a:rPr lang="en-US"/>
                <a:t>Vs</a:t>
              </a:r>
            </a:p>
            <a:p>
              <a:pPr algn="ctr"/>
              <a:r>
                <a:rPr lang="en-US"/>
                <a:t>VietOCR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48AC36-ABE9-BE14-AED0-C8612978D845}"/>
                </a:ext>
              </a:extLst>
            </p:cNvPr>
            <p:cNvSpPr txBox="1"/>
            <p:nvPr/>
          </p:nvSpPr>
          <p:spPr>
            <a:xfrm>
              <a:off x="4693298" y="4973216"/>
              <a:ext cx="2621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Algorithm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B110F-D746-C227-A6B6-9D07AFB61F29}"/>
                </a:ext>
              </a:extLst>
            </p:cNvPr>
            <p:cNvSpPr/>
            <p:nvPr/>
          </p:nvSpPr>
          <p:spPr>
            <a:xfrm>
              <a:off x="5780314" y="5448944"/>
              <a:ext cx="44787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302329-3649-305A-92A4-6D08069EAD28}"/>
              </a:ext>
            </a:extLst>
          </p:cNvPr>
          <p:cNvCxnSpPr>
            <a:cxnSpLocks/>
          </p:cNvCxnSpPr>
          <p:nvPr/>
        </p:nvCxnSpPr>
        <p:spPr>
          <a:xfrm>
            <a:off x="5727916" y="4025335"/>
            <a:ext cx="895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8" descr="Edit Report Filters - 4me">
            <a:extLst>
              <a:ext uri="{FF2B5EF4-FFF2-40B4-BE49-F238E27FC236}">
                <a16:creationId xmlns:a16="http://schemas.microsoft.com/office/drawing/2014/main" id="{0C56B905-8487-8F39-85B0-44ECD892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62" y="2338667"/>
            <a:ext cx="931472" cy="9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A Simple Way to Copy Text from Images for E-Learning | The Rapid E-Learning  Blog">
            <a:extLst>
              <a:ext uri="{FF2B5EF4-FFF2-40B4-BE49-F238E27FC236}">
                <a16:creationId xmlns:a16="http://schemas.microsoft.com/office/drawing/2014/main" id="{E2415008-E9AA-FCAD-8058-9A5BF262C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8"/>
          <a:stretch/>
        </p:blipFill>
        <p:spPr bwMode="auto">
          <a:xfrm>
            <a:off x="6649203" y="1872930"/>
            <a:ext cx="933561" cy="9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7D69A78-45BA-66D4-3CA1-6D81D9A196A9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0C23F9-9DA8-B84E-21DB-335320C29021}"/>
              </a:ext>
            </a:extLst>
          </p:cNvPr>
          <p:cNvSpPr txBox="1"/>
          <p:nvPr/>
        </p:nvSpPr>
        <p:spPr>
          <a:xfrm flipH="1">
            <a:off x="177158" y="1926879"/>
            <a:ext cx="936034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Simple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D15728-43BE-D3BC-CAE2-F77924C5CC6D}"/>
              </a:ext>
            </a:extLst>
          </p:cNvPr>
          <p:cNvSpPr txBox="1"/>
          <p:nvPr/>
        </p:nvSpPr>
        <p:spPr>
          <a:xfrm flipH="1">
            <a:off x="898455" y="1459850"/>
            <a:ext cx="1420424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Intermediate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D68DD1-B29F-7047-E51C-E40BCCDA782F}"/>
              </a:ext>
            </a:extLst>
          </p:cNvPr>
          <p:cNvSpPr txBox="1"/>
          <p:nvPr/>
        </p:nvSpPr>
        <p:spPr>
          <a:xfrm flipH="1">
            <a:off x="2117589" y="1936358"/>
            <a:ext cx="1054820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Complex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EF1334-840B-FDAF-45A5-9F5ED946E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7" y="2008405"/>
            <a:ext cx="1819664" cy="5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ướng Dẫn Cài Đặt Và Sử Dụng Các Mô Hình OCR cho Tiếng Việt | Medium">
            <a:extLst>
              <a:ext uri="{FF2B5EF4-FFF2-40B4-BE49-F238E27FC236}">
                <a16:creationId xmlns:a16="http://schemas.microsoft.com/office/drawing/2014/main" id="{F994F47A-0F5B-AD49-EA94-042AE7BF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5" b="34296"/>
          <a:stretch/>
        </p:blipFill>
        <p:spPr bwMode="auto">
          <a:xfrm>
            <a:off x="3752707" y="2706483"/>
            <a:ext cx="583319" cy="3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8BACAE6-57B4-49F4-3785-5853E861F102}"/>
              </a:ext>
            </a:extLst>
          </p:cNvPr>
          <p:cNvSpPr txBox="1"/>
          <p:nvPr/>
        </p:nvSpPr>
        <p:spPr>
          <a:xfrm>
            <a:off x="4247441" y="2690411"/>
            <a:ext cx="125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VietOCR</a:t>
            </a:r>
          </a:p>
        </p:txBody>
      </p:sp>
      <p:pic>
        <p:nvPicPr>
          <p:cNvPr id="3078" name="Picture 6" descr="Code - Free computer icons">
            <a:extLst>
              <a:ext uri="{FF2B5EF4-FFF2-40B4-BE49-F238E27FC236}">
                <a16:creationId xmlns:a16="http://schemas.microsoft.com/office/drawing/2014/main" id="{7185AF85-B5F3-0539-5C1B-8180C623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76" y="1944521"/>
            <a:ext cx="1051338" cy="10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ee Python Logo Icon - Download in Flat Style">
            <a:extLst>
              <a:ext uri="{FF2B5EF4-FFF2-40B4-BE49-F238E27FC236}">
                <a16:creationId xmlns:a16="http://schemas.microsoft.com/office/drawing/2014/main" id="{F0713D1D-551A-90DD-1CC5-D55F2B60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43" y="2150063"/>
            <a:ext cx="744793" cy="74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979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B4715F-A35C-B5DE-A192-96152CDD83F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9EB24A2-EECE-FF9E-8921-87DCE8044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2" y="1469803"/>
            <a:ext cx="3236470" cy="811322"/>
          </a:xfrm>
          <a:prstGeom prst="rect">
            <a:avLst/>
          </a:prstGeom>
        </p:spPr>
      </p:pic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C8349BF5-682E-9389-E89F-DAFAC7AF8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28" y="1469803"/>
            <a:ext cx="3885252" cy="811322"/>
          </a:xfrm>
          <a:prstGeom prst="rect">
            <a:avLst/>
          </a:prstGeom>
        </p:spPr>
      </p:pic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1407EC35-7382-D5AE-69E2-2A25B432F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486" y="1322320"/>
            <a:ext cx="4295404" cy="784289"/>
          </a:xfrm>
          <a:prstGeom prst="rect">
            <a:avLst/>
          </a:prstGeom>
        </p:spPr>
      </p:pic>
      <p:pic>
        <p:nvPicPr>
          <p:cNvPr id="14" name="Picture 13" descr="A close up of text&#10;&#10;Description automatically generated">
            <a:extLst>
              <a:ext uri="{FF2B5EF4-FFF2-40B4-BE49-F238E27FC236}">
                <a16:creationId xmlns:a16="http://schemas.microsoft.com/office/drawing/2014/main" id="{AD7ABB11-359E-E2D4-6CCF-9B350E149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9" y="2759142"/>
            <a:ext cx="9230806" cy="1307460"/>
          </a:xfrm>
          <a:prstGeom prst="rect">
            <a:avLst/>
          </a:prstGeom>
        </p:spPr>
      </p:pic>
      <p:pic>
        <p:nvPicPr>
          <p:cNvPr id="16" name="Picture 15" descr="A close-up of a question mark&#10;&#10;Description automatically generated">
            <a:extLst>
              <a:ext uri="{FF2B5EF4-FFF2-40B4-BE49-F238E27FC236}">
                <a16:creationId xmlns:a16="http://schemas.microsoft.com/office/drawing/2014/main" id="{A8E14DAE-CE7B-209B-71EE-905AACDE2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9" y="4381982"/>
            <a:ext cx="9024292" cy="1752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49BD68-839F-D53A-6676-E63B9934EAF0}"/>
              </a:ext>
            </a:extLst>
          </p:cNvPr>
          <p:cNvSpPr txBox="1"/>
          <p:nvPr/>
        </p:nvSpPr>
        <p:spPr>
          <a:xfrm flipH="1">
            <a:off x="945465" y="23367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42DDE2-81F4-DC56-DB54-4DAB980F6635}"/>
              </a:ext>
            </a:extLst>
          </p:cNvPr>
          <p:cNvSpPr txBox="1"/>
          <p:nvPr/>
        </p:nvSpPr>
        <p:spPr>
          <a:xfrm flipH="1">
            <a:off x="4643737" y="2317387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54FF5-3935-D337-F50D-71F9737CB77E}"/>
              </a:ext>
            </a:extLst>
          </p:cNvPr>
          <p:cNvSpPr txBox="1"/>
          <p:nvPr/>
        </p:nvSpPr>
        <p:spPr>
          <a:xfrm flipH="1">
            <a:off x="4533392" y="395962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06094-94D0-B453-533D-16A303C76C54}"/>
              </a:ext>
            </a:extLst>
          </p:cNvPr>
          <p:cNvSpPr txBox="1"/>
          <p:nvPr/>
        </p:nvSpPr>
        <p:spPr>
          <a:xfrm flipH="1">
            <a:off x="4533392" y="6242391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13C5B-1921-6E56-F899-8087E36EFCD0}"/>
              </a:ext>
            </a:extLst>
          </p:cNvPr>
          <p:cNvSpPr txBox="1"/>
          <p:nvPr/>
        </p:nvSpPr>
        <p:spPr>
          <a:xfrm flipH="1">
            <a:off x="9247080" y="222770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simple_2</a:t>
            </a:r>
          </a:p>
        </p:txBody>
      </p:sp>
    </p:spTree>
    <p:extLst>
      <p:ext uri="{BB962C8B-B14F-4D97-AF65-F5344CB8AC3E}">
        <p14:creationId xmlns:p14="http://schemas.microsoft.com/office/powerpoint/2010/main" val="1041717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0BAF434-0B7A-4AB1-5972-2888799B7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448191"/>
            <a:ext cx="3494670" cy="1980809"/>
          </a:xfrm>
          <a:prstGeom prst="rect">
            <a:avLst/>
          </a:prstGeom>
        </p:spPr>
      </p:pic>
      <p:pic>
        <p:nvPicPr>
          <p:cNvPr id="5" name="Picture 4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1428538F-70F0-BA50-5571-A4FB97132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38" y="1452850"/>
            <a:ext cx="2195017" cy="1976150"/>
          </a:xfrm>
          <a:prstGeom prst="rect">
            <a:avLst/>
          </a:prstGeom>
        </p:spPr>
      </p:pic>
      <p:pic>
        <p:nvPicPr>
          <p:cNvPr id="7" name="Picture 6" descr="A table with numbers and equations&#10;&#10;Description automatically generated">
            <a:extLst>
              <a:ext uri="{FF2B5EF4-FFF2-40B4-BE49-F238E27FC236}">
                <a16:creationId xmlns:a16="http://schemas.microsoft.com/office/drawing/2014/main" id="{D3A14D41-A29B-4C89-923C-9FBA4840B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63" y="1225507"/>
            <a:ext cx="4180713" cy="2282721"/>
          </a:xfrm>
          <a:prstGeom prst="rect">
            <a:avLst/>
          </a:prstGeom>
        </p:spPr>
      </p:pic>
      <p:pic>
        <p:nvPicPr>
          <p:cNvPr id="9" name="Picture 8" descr="A car on a screen&#10;&#10;Description automatically generated">
            <a:extLst>
              <a:ext uri="{FF2B5EF4-FFF2-40B4-BE49-F238E27FC236}">
                <a16:creationId xmlns:a16="http://schemas.microsoft.com/office/drawing/2014/main" id="{1E76762F-F895-0005-79AD-84D88F3FD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51" y="4063932"/>
            <a:ext cx="4103595" cy="2278546"/>
          </a:xfrm>
          <a:prstGeom prst="rect">
            <a:avLst/>
          </a:prstGeom>
        </p:spPr>
      </p:pic>
      <p:pic>
        <p:nvPicPr>
          <p:cNvPr id="11" name="Picture 10" descr="A colorful cloud with text&#10;&#10;Description automatically generated">
            <a:extLst>
              <a:ext uri="{FF2B5EF4-FFF2-40B4-BE49-F238E27FC236}">
                <a16:creationId xmlns:a16="http://schemas.microsoft.com/office/drawing/2014/main" id="{5D92FB21-A4C7-5294-048C-FCD3FCBE5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55" y="4165302"/>
            <a:ext cx="3480140" cy="227854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F8EB7B2-8A27-D143-2C71-3E5952FE1968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8626D-E78A-CA6C-AB9D-0B3AD885E734}"/>
              </a:ext>
            </a:extLst>
          </p:cNvPr>
          <p:cNvSpPr txBox="1"/>
          <p:nvPr/>
        </p:nvSpPr>
        <p:spPr>
          <a:xfrm flipH="1">
            <a:off x="1504265" y="35051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96C89-7052-988E-A73E-20D796720955}"/>
              </a:ext>
            </a:extLst>
          </p:cNvPr>
          <p:cNvSpPr txBox="1"/>
          <p:nvPr/>
        </p:nvSpPr>
        <p:spPr>
          <a:xfrm flipH="1">
            <a:off x="4716336" y="35051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60C88-1349-A86D-0537-FBE5077CDF39}"/>
              </a:ext>
            </a:extLst>
          </p:cNvPr>
          <p:cNvSpPr txBox="1"/>
          <p:nvPr/>
        </p:nvSpPr>
        <p:spPr>
          <a:xfrm flipH="1">
            <a:off x="2413185" y="6443847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CB04A1-4502-7FF3-FBB8-FD1802FAB84A}"/>
              </a:ext>
            </a:extLst>
          </p:cNvPr>
          <p:cNvSpPr txBox="1"/>
          <p:nvPr/>
        </p:nvSpPr>
        <p:spPr>
          <a:xfrm flipH="1">
            <a:off x="7638530" y="646171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D9A990-E041-275A-5204-A305560966D4}"/>
              </a:ext>
            </a:extLst>
          </p:cNvPr>
          <p:cNvSpPr txBox="1"/>
          <p:nvPr/>
        </p:nvSpPr>
        <p:spPr>
          <a:xfrm flipH="1">
            <a:off x="8745026" y="350518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Intermediate_2</a:t>
            </a:r>
          </a:p>
        </p:txBody>
      </p:sp>
    </p:spTree>
    <p:extLst>
      <p:ext uri="{BB962C8B-B14F-4D97-AF65-F5344CB8AC3E}">
        <p14:creationId xmlns:p14="http://schemas.microsoft.com/office/powerpoint/2010/main" val="3739262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5EF574-96BA-4F16-BF0B-B9ADC4C401C2}"/>
              </a:ext>
            </a:extLst>
          </p:cNvPr>
          <p:cNvSpPr/>
          <p:nvPr/>
        </p:nvSpPr>
        <p:spPr>
          <a:xfrm>
            <a:off x="4627429" y="25128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pic>
        <p:nvPicPr>
          <p:cNvPr id="4" name="Picture 3" descr="A person holding a pen&#10;&#10;Description automatically generated">
            <a:extLst>
              <a:ext uri="{FF2B5EF4-FFF2-40B4-BE49-F238E27FC236}">
                <a16:creationId xmlns:a16="http://schemas.microsoft.com/office/drawing/2014/main" id="{D2D0BCE1-3586-D5F5-DDAD-714E64F0E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72"/>
          <a:stretch/>
        </p:blipFill>
        <p:spPr>
          <a:xfrm>
            <a:off x="474973" y="1691493"/>
            <a:ext cx="4919987" cy="2859931"/>
          </a:xfrm>
          <a:prstGeom prst="rect">
            <a:avLst/>
          </a:prstGeom>
        </p:spPr>
      </p:pic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E4F3847F-5886-1F50-68D1-BDD5970FD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38" y="1656797"/>
            <a:ext cx="2937141" cy="2917378"/>
          </a:xfrm>
          <a:prstGeom prst="rect">
            <a:avLst/>
          </a:prstGeom>
        </p:spPr>
      </p:pic>
      <p:pic>
        <p:nvPicPr>
          <p:cNvPr id="8" name="Picture 7" descr="A receipt on a table&#10;&#10;Description automatically generated">
            <a:extLst>
              <a:ext uri="{FF2B5EF4-FFF2-40B4-BE49-F238E27FC236}">
                <a16:creationId xmlns:a16="http://schemas.microsoft.com/office/drawing/2014/main" id="{21373E92-E2ED-0828-AE46-2D7738034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886" y="1637034"/>
            <a:ext cx="2937141" cy="2937141"/>
          </a:xfrm>
          <a:prstGeom prst="rect">
            <a:avLst/>
          </a:prstGeom>
        </p:spPr>
      </p:pic>
      <p:pic>
        <p:nvPicPr>
          <p:cNvPr id="10" name="Picture 9" descr="A receipt on a fabric surface&#10;&#10;Description automatically generated">
            <a:extLst>
              <a:ext uri="{FF2B5EF4-FFF2-40B4-BE49-F238E27FC236}">
                <a16:creationId xmlns:a16="http://schemas.microsoft.com/office/drawing/2014/main" id="{B3376D52-C4A1-4078-FA48-004584B98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41" y="-7463795"/>
            <a:ext cx="5143500" cy="6858000"/>
          </a:xfrm>
          <a:prstGeom prst="rect">
            <a:avLst/>
          </a:prstGeom>
        </p:spPr>
      </p:pic>
      <p:pic>
        <p:nvPicPr>
          <p:cNvPr id="12" name="Picture 11" descr="A receipt on a green surface&#10;&#10;Description automatically generated">
            <a:extLst>
              <a:ext uri="{FF2B5EF4-FFF2-40B4-BE49-F238E27FC236}">
                <a16:creationId xmlns:a16="http://schemas.microsoft.com/office/drawing/2014/main" id="{EE944152-00ED-299D-19BB-AC7CDECBE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09" y="-7347033"/>
            <a:ext cx="4292600" cy="5715000"/>
          </a:xfrm>
          <a:prstGeom prst="rect">
            <a:avLst/>
          </a:prstGeom>
        </p:spPr>
      </p:pic>
      <p:pic>
        <p:nvPicPr>
          <p:cNvPr id="14" name="Picture 13" descr="A receipt with black text&#10;&#10;Description automatically generated">
            <a:extLst>
              <a:ext uri="{FF2B5EF4-FFF2-40B4-BE49-F238E27FC236}">
                <a16:creationId xmlns:a16="http://schemas.microsoft.com/office/drawing/2014/main" id="{D70E10DF-0FF1-4EC2-06F5-C1C69370B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112" y="-5083926"/>
            <a:ext cx="2177935" cy="3187931"/>
          </a:xfrm>
          <a:prstGeom prst="rect">
            <a:avLst/>
          </a:prstGeom>
        </p:spPr>
      </p:pic>
      <p:pic>
        <p:nvPicPr>
          <p:cNvPr id="16" name="Picture 15" descr="A receipt on a table&#10;&#10;Description automatically generated">
            <a:extLst>
              <a:ext uri="{FF2B5EF4-FFF2-40B4-BE49-F238E27FC236}">
                <a16:creationId xmlns:a16="http://schemas.microsoft.com/office/drawing/2014/main" id="{6C672542-9D74-B350-A135-55D2E8CBC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013" y="682831"/>
            <a:ext cx="5141893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768EFC-F73A-AC53-32E6-CD530768F0C7}"/>
              </a:ext>
            </a:extLst>
          </p:cNvPr>
          <p:cNvSpPr txBox="1"/>
          <p:nvPr/>
        </p:nvSpPr>
        <p:spPr>
          <a:xfrm flipH="1">
            <a:off x="2195145" y="472097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3DAA0F-D07F-1214-481D-2CA110E1AD0C}"/>
              </a:ext>
            </a:extLst>
          </p:cNvPr>
          <p:cNvSpPr txBox="1"/>
          <p:nvPr/>
        </p:nvSpPr>
        <p:spPr>
          <a:xfrm flipH="1">
            <a:off x="6276013" y="472097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98E00-F07C-4F30-8999-766A421EEE93}"/>
              </a:ext>
            </a:extLst>
          </p:cNvPr>
          <p:cNvSpPr txBox="1"/>
          <p:nvPr/>
        </p:nvSpPr>
        <p:spPr>
          <a:xfrm flipH="1">
            <a:off x="9535886" y="472097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complex_2</a:t>
            </a:r>
          </a:p>
        </p:txBody>
      </p:sp>
    </p:spTree>
    <p:extLst>
      <p:ext uri="{BB962C8B-B14F-4D97-AF65-F5344CB8AC3E}">
        <p14:creationId xmlns:p14="http://schemas.microsoft.com/office/powerpoint/2010/main" val="1295177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5EF574-96BA-4F16-BF0B-B9ADC4C401C2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DDDDD6-913B-D1A2-FA92-9B49A0465CA3}"/>
              </a:ext>
            </a:extLst>
          </p:cNvPr>
          <p:cNvGrpSpPr/>
          <p:nvPr/>
        </p:nvGrpSpPr>
        <p:grpSpPr>
          <a:xfrm>
            <a:off x="336853" y="1420354"/>
            <a:ext cx="11518294" cy="3884379"/>
            <a:chOff x="0" y="1420354"/>
            <a:chExt cx="11518294" cy="3884379"/>
          </a:xfrm>
        </p:grpSpPr>
        <p:pic>
          <p:nvPicPr>
            <p:cNvPr id="10" name="Picture 9" descr="A receipt on a fabric surface&#10;&#10;Description automatically generated">
              <a:extLst>
                <a:ext uri="{FF2B5EF4-FFF2-40B4-BE49-F238E27FC236}">
                  <a16:creationId xmlns:a16="http://schemas.microsoft.com/office/drawing/2014/main" id="{B3376D52-C4A1-4078-FA48-004584B9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20354"/>
              <a:ext cx="2912374" cy="3883165"/>
            </a:xfrm>
            <a:prstGeom prst="rect">
              <a:avLst/>
            </a:prstGeom>
          </p:spPr>
        </p:pic>
        <p:pic>
          <p:nvPicPr>
            <p:cNvPr id="12" name="Picture 11" descr="A receipt on a green surface&#10;&#10;Description automatically generated">
              <a:extLst>
                <a:ext uri="{FF2B5EF4-FFF2-40B4-BE49-F238E27FC236}">
                  <a16:creationId xmlns:a16="http://schemas.microsoft.com/office/drawing/2014/main" id="{EE944152-00ED-299D-19BB-AC7CDECB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611" y="1420354"/>
              <a:ext cx="2916689" cy="3883165"/>
            </a:xfrm>
            <a:prstGeom prst="rect">
              <a:avLst/>
            </a:prstGeom>
          </p:spPr>
        </p:pic>
        <p:pic>
          <p:nvPicPr>
            <p:cNvPr id="14" name="Picture 13" descr="A receipt with black text&#10;&#10;Description automatically generated">
              <a:extLst>
                <a:ext uri="{FF2B5EF4-FFF2-40B4-BE49-F238E27FC236}">
                  <a16:creationId xmlns:a16="http://schemas.microsoft.com/office/drawing/2014/main" id="{D70E10DF-0FF1-4EC2-06F5-C1C69370B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157" y="1420354"/>
              <a:ext cx="2652906" cy="3883165"/>
            </a:xfrm>
            <a:prstGeom prst="rect">
              <a:avLst/>
            </a:prstGeom>
          </p:spPr>
        </p:pic>
        <p:pic>
          <p:nvPicPr>
            <p:cNvPr id="16" name="Picture 15" descr="A receipt on a table&#10;&#10;Description automatically generated">
              <a:extLst>
                <a:ext uri="{FF2B5EF4-FFF2-40B4-BE49-F238E27FC236}">
                  <a16:creationId xmlns:a16="http://schemas.microsoft.com/office/drawing/2014/main" id="{6C672542-9D74-B350-A135-55D2E8CBC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920" y="1420354"/>
              <a:ext cx="2912374" cy="388437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DD43226-EA8B-92AB-9150-89C1FE75F40F}"/>
              </a:ext>
            </a:extLst>
          </p:cNvPr>
          <p:cNvSpPr txBox="1"/>
          <p:nvPr/>
        </p:nvSpPr>
        <p:spPr>
          <a:xfrm flipH="1">
            <a:off x="972045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DD74D-5066-D453-4C2A-27BDD244CED3}"/>
              </a:ext>
            </a:extLst>
          </p:cNvPr>
          <p:cNvSpPr txBox="1"/>
          <p:nvPr/>
        </p:nvSpPr>
        <p:spPr>
          <a:xfrm flipH="1">
            <a:off x="3841544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796C2-75F5-71A1-ABAE-DFAD5B154562}"/>
              </a:ext>
            </a:extLst>
          </p:cNvPr>
          <p:cNvSpPr txBox="1"/>
          <p:nvPr/>
        </p:nvSpPr>
        <p:spPr>
          <a:xfrm flipH="1">
            <a:off x="6751468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15836-A207-9022-1788-13DC21744152}"/>
              </a:ext>
            </a:extLst>
          </p:cNvPr>
          <p:cNvSpPr txBox="1"/>
          <p:nvPr/>
        </p:nvSpPr>
        <p:spPr>
          <a:xfrm flipH="1">
            <a:off x="9577965" y="543764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complex_6</a:t>
            </a:r>
          </a:p>
        </p:txBody>
      </p:sp>
    </p:spTree>
    <p:extLst>
      <p:ext uri="{BB962C8B-B14F-4D97-AF65-F5344CB8AC3E}">
        <p14:creationId xmlns:p14="http://schemas.microsoft.com/office/powerpoint/2010/main" val="335547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5127523" y="98322"/>
            <a:ext cx="193695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F11FBB-6485-0D14-BA47-C3C444E8B64F}"/>
              </a:ext>
            </a:extLst>
          </p:cNvPr>
          <p:cNvGrpSpPr/>
          <p:nvPr/>
        </p:nvGrpSpPr>
        <p:grpSpPr>
          <a:xfrm>
            <a:off x="591871" y="1056199"/>
            <a:ext cx="11008258" cy="5276488"/>
            <a:chOff x="-105410" y="1223348"/>
            <a:chExt cx="11008258" cy="5276488"/>
          </a:xfrm>
        </p:grpSpPr>
        <p:pic>
          <p:nvPicPr>
            <p:cNvPr id="4" name="Picture 3" descr="A person and person walking down a sidewalk&#10;&#10;Description automatically generated">
              <a:extLst>
                <a:ext uri="{FF2B5EF4-FFF2-40B4-BE49-F238E27FC236}">
                  <a16:creationId xmlns:a16="http://schemas.microsoft.com/office/drawing/2014/main" id="{93D2E701-DBB7-8269-8974-213906A2D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23348"/>
              <a:ext cx="3556444" cy="2030838"/>
            </a:xfrm>
            <a:prstGeom prst="rect">
              <a:avLst/>
            </a:prstGeom>
          </p:spPr>
        </p:pic>
        <p:pic>
          <p:nvPicPr>
            <p:cNvPr id="6" name="Picture 5" descr="A person with long hair&#10;&#10;Description automatically generated">
              <a:extLst>
                <a:ext uri="{FF2B5EF4-FFF2-40B4-BE49-F238E27FC236}">
                  <a16:creationId xmlns:a16="http://schemas.microsoft.com/office/drawing/2014/main" id="{A2A093FF-87E4-60BC-37A7-95783F0B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444" y="1223348"/>
              <a:ext cx="3729259" cy="2034141"/>
            </a:xfrm>
            <a:prstGeom prst="rect">
              <a:avLst/>
            </a:prstGeom>
          </p:spPr>
        </p:pic>
        <p:pic>
          <p:nvPicPr>
            <p:cNvPr id="8" name="Picture 7" descr="A screenshot of a cartoon of a person and person&#10;&#10;Description automatically generated">
              <a:extLst>
                <a:ext uri="{FF2B5EF4-FFF2-40B4-BE49-F238E27FC236}">
                  <a16:creationId xmlns:a16="http://schemas.microsoft.com/office/drawing/2014/main" id="{627E4244-6034-A8AE-57B0-5897CA66E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34" y="3244353"/>
              <a:ext cx="3109044" cy="3255483"/>
            </a:xfrm>
            <a:prstGeom prst="rect">
              <a:avLst/>
            </a:prstGeom>
          </p:spPr>
        </p:pic>
        <p:pic>
          <p:nvPicPr>
            <p:cNvPr id="10" name="Picture 9" descr="A video game screen with a house and flowers&#10;&#10;Description automatically generated">
              <a:extLst>
                <a:ext uri="{FF2B5EF4-FFF2-40B4-BE49-F238E27FC236}">
                  <a16:creationId xmlns:a16="http://schemas.microsoft.com/office/drawing/2014/main" id="{DDC3AAA7-00E9-F056-D5CB-1BEB96C6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410" y="3254185"/>
              <a:ext cx="4661474" cy="3235106"/>
            </a:xfrm>
            <a:prstGeom prst="rect">
              <a:avLst/>
            </a:prstGeom>
          </p:spPr>
        </p:pic>
        <p:pic>
          <p:nvPicPr>
            <p:cNvPr id="12" name="Picture 11" descr="A cartoon of a person sitting on a roof&#10;&#10;Description automatically generated">
              <a:extLst>
                <a:ext uri="{FF2B5EF4-FFF2-40B4-BE49-F238E27FC236}">
                  <a16:creationId xmlns:a16="http://schemas.microsoft.com/office/drawing/2014/main" id="{0F228FA8-08F7-2CAC-35A4-1B1DFAF27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1644" y="3233808"/>
              <a:ext cx="3269495" cy="3255483"/>
            </a:xfrm>
            <a:prstGeom prst="rect">
              <a:avLst/>
            </a:prstGeom>
          </p:spPr>
        </p:pic>
        <p:pic>
          <p:nvPicPr>
            <p:cNvPr id="14" name="Picture 13" descr="A screenshot of a music album&#10;&#10;Description automatically generated">
              <a:extLst>
                <a:ext uri="{FF2B5EF4-FFF2-40B4-BE49-F238E27FC236}">
                  <a16:creationId xmlns:a16="http://schemas.microsoft.com/office/drawing/2014/main" id="{D50BBAC4-6053-CBE3-242F-434D8487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703" y="1223349"/>
              <a:ext cx="3617145" cy="2030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983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56235C-5C6A-873A-C6B7-C8839E7C3488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Directory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B85BE-EFD1-2626-8D43-196F5831223A}"/>
              </a:ext>
            </a:extLst>
          </p:cNvPr>
          <p:cNvSpPr txBox="1"/>
          <p:nvPr/>
        </p:nvSpPr>
        <p:spPr>
          <a:xfrm>
            <a:off x="1848466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497DD-3F3E-EA20-9FE7-14767B05410D}"/>
              </a:ext>
            </a:extLst>
          </p:cNvPr>
          <p:cNvSpPr txBox="1"/>
          <p:nvPr/>
        </p:nvSpPr>
        <p:spPr>
          <a:xfrm>
            <a:off x="1848465" y="5538585"/>
            <a:ext cx="117003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DAD035-7E68-4463-B5B1-50E42EC2EF58}"/>
              </a:ext>
            </a:extLst>
          </p:cNvPr>
          <p:cNvCxnSpPr>
            <a:cxnSpLocks/>
          </p:cNvCxnSpPr>
          <p:nvPr/>
        </p:nvCxnSpPr>
        <p:spPr>
          <a:xfrm>
            <a:off x="2120820" y="1493520"/>
            <a:ext cx="0" cy="421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2C2EC6-33B0-0D72-8E01-27E2DCA89654}"/>
              </a:ext>
            </a:extLst>
          </p:cNvPr>
          <p:cNvCxnSpPr>
            <a:cxnSpLocks/>
          </p:cNvCxnSpPr>
          <p:nvPr/>
        </p:nvCxnSpPr>
        <p:spPr>
          <a:xfrm flipH="1">
            <a:off x="2110660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8BAF00-63FA-29CF-E6E4-1A8C93162164}"/>
              </a:ext>
            </a:extLst>
          </p:cNvPr>
          <p:cNvSpPr txBox="1"/>
          <p:nvPr/>
        </p:nvSpPr>
        <p:spPr>
          <a:xfrm>
            <a:off x="2712640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simple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76EAEB-E026-95A0-908B-3C98E60594F5}"/>
              </a:ext>
            </a:extLst>
          </p:cNvPr>
          <p:cNvCxnSpPr>
            <a:cxnSpLocks/>
          </p:cNvCxnSpPr>
          <p:nvPr/>
        </p:nvCxnSpPr>
        <p:spPr>
          <a:xfrm>
            <a:off x="2992612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C77D5A-3320-5657-BC67-572FE124B0AC}"/>
              </a:ext>
            </a:extLst>
          </p:cNvPr>
          <p:cNvCxnSpPr>
            <a:cxnSpLocks/>
          </p:cNvCxnSpPr>
          <p:nvPr/>
        </p:nvCxnSpPr>
        <p:spPr>
          <a:xfrm flipH="1">
            <a:off x="2985730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750E82-720E-B296-EB8C-DF1D2B0E0354}"/>
              </a:ext>
            </a:extLst>
          </p:cNvPr>
          <p:cNvSpPr txBox="1"/>
          <p:nvPr/>
        </p:nvSpPr>
        <p:spPr>
          <a:xfrm>
            <a:off x="3489387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simple_*.png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66D1FC-E619-F637-51F1-DBC33086F726}"/>
              </a:ext>
            </a:extLst>
          </p:cNvPr>
          <p:cNvCxnSpPr>
            <a:cxnSpLocks/>
          </p:cNvCxnSpPr>
          <p:nvPr/>
        </p:nvCxnSpPr>
        <p:spPr>
          <a:xfrm>
            <a:off x="2992612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B88DF1-3C3B-125C-4CDE-373CA8930366}"/>
              </a:ext>
            </a:extLst>
          </p:cNvPr>
          <p:cNvCxnSpPr>
            <a:cxnSpLocks/>
          </p:cNvCxnSpPr>
          <p:nvPr/>
        </p:nvCxnSpPr>
        <p:spPr>
          <a:xfrm flipH="1">
            <a:off x="2985730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26D1D2-A5A3-1DCE-B1DD-F88FCB9E237C}"/>
              </a:ext>
            </a:extLst>
          </p:cNvPr>
          <p:cNvSpPr txBox="1"/>
          <p:nvPr/>
        </p:nvSpPr>
        <p:spPr>
          <a:xfrm>
            <a:off x="3489386" y="2394847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simple_tesseract_result.txt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57B8C77-9BCF-0FC5-267E-40A33BC359FB}"/>
              </a:ext>
            </a:extLst>
          </p:cNvPr>
          <p:cNvCxnSpPr/>
          <p:nvPr/>
        </p:nvCxnSpPr>
        <p:spPr>
          <a:xfrm>
            <a:off x="1447473" y="933065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6276A8-2A3C-0BD6-79AD-3EC0EEEE9298}"/>
              </a:ext>
            </a:extLst>
          </p:cNvPr>
          <p:cNvCxnSpPr>
            <a:cxnSpLocks/>
          </p:cNvCxnSpPr>
          <p:nvPr/>
        </p:nvCxnSpPr>
        <p:spPr>
          <a:xfrm flipH="1">
            <a:off x="1447145" y="135470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2591231-EFE9-40ED-978D-4FC0883F522E}"/>
              </a:ext>
            </a:extLst>
          </p:cNvPr>
          <p:cNvCxnSpPr>
            <a:cxnSpLocks/>
          </p:cNvCxnSpPr>
          <p:nvPr/>
        </p:nvCxnSpPr>
        <p:spPr>
          <a:xfrm>
            <a:off x="1447145" y="1354705"/>
            <a:ext cx="0" cy="4846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4C207A-0260-19B3-CC1F-9FC4D777A765}"/>
              </a:ext>
            </a:extLst>
          </p:cNvPr>
          <p:cNvCxnSpPr>
            <a:cxnSpLocks/>
          </p:cNvCxnSpPr>
          <p:nvPr/>
        </p:nvCxnSpPr>
        <p:spPr>
          <a:xfrm flipH="1">
            <a:off x="1447474" y="572325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7DB78F6-824D-4BA1-4BC8-E842A680AFEC}"/>
              </a:ext>
            </a:extLst>
          </p:cNvPr>
          <p:cNvSpPr txBox="1"/>
          <p:nvPr/>
        </p:nvSpPr>
        <p:spPr>
          <a:xfrm>
            <a:off x="8025500" y="116022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process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9525F1E-D17D-5946-6595-C16A2D47767D}"/>
              </a:ext>
            </a:extLst>
          </p:cNvPr>
          <p:cNvSpPr txBox="1"/>
          <p:nvPr/>
        </p:nvSpPr>
        <p:spPr>
          <a:xfrm>
            <a:off x="9016181" y="170233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tesseract_ocr_all.py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9726E81-F023-F5CE-D828-D79A2D391845}"/>
              </a:ext>
            </a:extLst>
          </p:cNvPr>
          <p:cNvCxnSpPr>
            <a:cxnSpLocks/>
          </p:cNvCxnSpPr>
          <p:nvPr/>
        </p:nvCxnSpPr>
        <p:spPr>
          <a:xfrm>
            <a:off x="8519406" y="1504809"/>
            <a:ext cx="0" cy="6771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198B2A7-F36A-7E62-4D44-DC4718234D01}"/>
              </a:ext>
            </a:extLst>
          </p:cNvPr>
          <p:cNvCxnSpPr>
            <a:cxnSpLocks/>
          </p:cNvCxnSpPr>
          <p:nvPr/>
        </p:nvCxnSpPr>
        <p:spPr>
          <a:xfrm flipH="1">
            <a:off x="8512524" y="218197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D9B18CD-6983-9C99-7AEC-48527B7F105B}"/>
              </a:ext>
            </a:extLst>
          </p:cNvPr>
          <p:cNvSpPr txBox="1"/>
          <p:nvPr/>
        </p:nvSpPr>
        <p:spPr>
          <a:xfrm>
            <a:off x="9016180" y="1997307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Tesseract_ocr_cmd.py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4A09359-FF72-39C6-92C1-27A30D18EAB1}"/>
              </a:ext>
            </a:extLst>
          </p:cNvPr>
          <p:cNvCxnSpPr>
            <a:cxnSpLocks/>
          </p:cNvCxnSpPr>
          <p:nvPr/>
        </p:nvCxnSpPr>
        <p:spPr>
          <a:xfrm>
            <a:off x="8519406" y="2181973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4A482DD-1227-5D7F-A3E1-F9BE7AC1520C}"/>
              </a:ext>
            </a:extLst>
          </p:cNvPr>
          <p:cNvCxnSpPr>
            <a:cxnSpLocks/>
          </p:cNvCxnSpPr>
          <p:nvPr/>
        </p:nvCxnSpPr>
        <p:spPr>
          <a:xfrm flipH="1">
            <a:off x="8512524" y="247694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6E69DF4-F62C-F1A3-2DFA-765073436BF6}"/>
              </a:ext>
            </a:extLst>
          </p:cNvPr>
          <p:cNvSpPr txBox="1"/>
          <p:nvPr/>
        </p:nvSpPr>
        <p:spPr>
          <a:xfrm>
            <a:off x="9016180" y="229227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tesseractEnv.py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7F269DD-9EAF-3CE7-BB2B-F5B3EA0F4C28}"/>
              </a:ext>
            </a:extLst>
          </p:cNvPr>
          <p:cNvCxnSpPr>
            <a:cxnSpLocks/>
          </p:cNvCxnSpPr>
          <p:nvPr/>
        </p:nvCxnSpPr>
        <p:spPr>
          <a:xfrm>
            <a:off x="8519405" y="2476941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C3B0203-2998-9F90-CB39-BFC891EF1F2C}"/>
              </a:ext>
            </a:extLst>
          </p:cNvPr>
          <p:cNvCxnSpPr>
            <a:cxnSpLocks/>
          </p:cNvCxnSpPr>
          <p:nvPr/>
        </p:nvCxnSpPr>
        <p:spPr>
          <a:xfrm flipH="1">
            <a:off x="8512523" y="282195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68E118F-1098-5911-89C2-BED9F44D188C}"/>
              </a:ext>
            </a:extLst>
          </p:cNvPr>
          <p:cNvSpPr txBox="1"/>
          <p:nvPr/>
        </p:nvSpPr>
        <p:spPr>
          <a:xfrm>
            <a:off x="9016180" y="263728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vietOcr_cmd.py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1CBA1E4-63B2-669A-64AF-3516A5B27BC4}"/>
              </a:ext>
            </a:extLst>
          </p:cNvPr>
          <p:cNvCxnSpPr>
            <a:cxnSpLocks/>
          </p:cNvCxnSpPr>
          <p:nvPr/>
        </p:nvCxnSpPr>
        <p:spPr>
          <a:xfrm>
            <a:off x="8519405" y="282195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AC2F84-D60A-5CE2-B761-44CF05DF5EE5}"/>
              </a:ext>
            </a:extLst>
          </p:cNvPr>
          <p:cNvCxnSpPr>
            <a:cxnSpLocks/>
          </p:cNvCxnSpPr>
          <p:nvPr/>
        </p:nvCxnSpPr>
        <p:spPr>
          <a:xfrm flipH="1">
            <a:off x="8512523" y="311692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4A0C01-3660-E126-E823-32B3EAC91C25}"/>
              </a:ext>
            </a:extLst>
          </p:cNvPr>
          <p:cNvSpPr txBox="1"/>
          <p:nvPr/>
        </p:nvSpPr>
        <p:spPr>
          <a:xfrm>
            <a:off x="9016179" y="2932254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vietOcr_all.py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EA8A7C6-4ABE-1F79-E1BB-88BC5E84A614}"/>
              </a:ext>
            </a:extLst>
          </p:cNvPr>
          <p:cNvSpPr txBox="1"/>
          <p:nvPr/>
        </p:nvSpPr>
        <p:spPr>
          <a:xfrm>
            <a:off x="1141281" y="516381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OCR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4B0F2-7B25-40BB-E541-3DC2D372F005}"/>
              </a:ext>
            </a:extLst>
          </p:cNvPr>
          <p:cNvSpPr txBox="1"/>
          <p:nvPr/>
        </p:nvSpPr>
        <p:spPr>
          <a:xfrm>
            <a:off x="3489385" y="2696219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simple_vietOcr_result.txt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1413B6-7CD4-88A8-6D58-9C0CB3A20DDA}"/>
              </a:ext>
            </a:extLst>
          </p:cNvPr>
          <p:cNvCxnSpPr>
            <a:cxnSpLocks/>
          </p:cNvCxnSpPr>
          <p:nvPr/>
        </p:nvCxnSpPr>
        <p:spPr>
          <a:xfrm>
            <a:off x="2995070" y="2590840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D14B39-B0DF-8370-D265-FC97374BF49B}"/>
              </a:ext>
            </a:extLst>
          </p:cNvPr>
          <p:cNvCxnSpPr>
            <a:cxnSpLocks/>
          </p:cNvCxnSpPr>
          <p:nvPr/>
        </p:nvCxnSpPr>
        <p:spPr>
          <a:xfrm flipH="1">
            <a:off x="2988188" y="288580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3841BE-4552-9161-2BB3-238DF9F1CAEA}"/>
              </a:ext>
            </a:extLst>
          </p:cNvPr>
          <p:cNvCxnSpPr>
            <a:cxnSpLocks/>
          </p:cNvCxnSpPr>
          <p:nvPr/>
        </p:nvCxnSpPr>
        <p:spPr>
          <a:xfrm>
            <a:off x="2120820" y="1915160"/>
            <a:ext cx="0" cy="12908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7A2F5C-7C92-9C1D-0A26-F455D5EFD82D}"/>
              </a:ext>
            </a:extLst>
          </p:cNvPr>
          <p:cNvCxnSpPr>
            <a:cxnSpLocks/>
          </p:cNvCxnSpPr>
          <p:nvPr/>
        </p:nvCxnSpPr>
        <p:spPr>
          <a:xfrm flipH="1">
            <a:off x="2110660" y="320603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E4F751-ADEB-69AF-F37A-401355434A29}"/>
              </a:ext>
            </a:extLst>
          </p:cNvPr>
          <p:cNvSpPr txBox="1"/>
          <p:nvPr/>
        </p:nvSpPr>
        <p:spPr>
          <a:xfrm>
            <a:off x="2712640" y="3021367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intermediate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360196-0E26-E89B-A3C2-AF8C284A8F1A}"/>
              </a:ext>
            </a:extLst>
          </p:cNvPr>
          <p:cNvCxnSpPr>
            <a:cxnSpLocks/>
          </p:cNvCxnSpPr>
          <p:nvPr/>
        </p:nvCxnSpPr>
        <p:spPr>
          <a:xfrm>
            <a:off x="2992612" y="3397156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EB014-6EAF-9C63-418A-3BB8C9AEDD45}"/>
              </a:ext>
            </a:extLst>
          </p:cNvPr>
          <p:cNvCxnSpPr>
            <a:cxnSpLocks/>
          </p:cNvCxnSpPr>
          <p:nvPr/>
        </p:nvCxnSpPr>
        <p:spPr>
          <a:xfrm flipH="1">
            <a:off x="2985730" y="358182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F8C4E1-C3E8-7028-792A-4CC62B618D79}"/>
              </a:ext>
            </a:extLst>
          </p:cNvPr>
          <p:cNvSpPr txBox="1"/>
          <p:nvPr/>
        </p:nvSpPr>
        <p:spPr>
          <a:xfrm>
            <a:off x="3489387" y="339715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 _*.png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879E09-8802-4E97-C90F-D9DDC7A60CE1}"/>
              </a:ext>
            </a:extLst>
          </p:cNvPr>
          <p:cNvCxnSpPr>
            <a:cxnSpLocks/>
          </p:cNvCxnSpPr>
          <p:nvPr/>
        </p:nvCxnSpPr>
        <p:spPr>
          <a:xfrm>
            <a:off x="2992612" y="358182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95F1AC-63EE-6034-A4B5-9A68A62E0FBB}"/>
              </a:ext>
            </a:extLst>
          </p:cNvPr>
          <p:cNvCxnSpPr>
            <a:cxnSpLocks/>
          </p:cNvCxnSpPr>
          <p:nvPr/>
        </p:nvCxnSpPr>
        <p:spPr>
          <a:xfrm flipH="1">
            <a:off x="2985730" y="387679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862671-958F-2A45-C207-E7827A73F1A7}"/>
              </a:ext>
            </a:extLst>
          </p:cNvPr>
          <p:cNvSpPr txBox="1"/>
          <p:nvPr/>
        </p:nvSpPr>
        <p:spPr>
          <a:xfrm>
            <a:off x="3489386" y="3685720"/>
            <a:ext cx="338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intermediate_tesseract_result.txt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441C2-C9B7-434A-18BF-DE14F0699775}"/>
              </a:ext>
            </a:extLst>
          </p:cNvPr>
          <p:cNvSpPr txBox="1"/>
          <p:nvPr/>
        </p:nvSpPr>
        <p:spPr>
          <a:xfrm>
            <a:off x="3489385" y="3987092"/>
            <a:ext cx="3386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 _vietOcr_result.txt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958B4D-8923-DF83-87C2-762BC3678DBC}"/>
              </a:ext>
            </a:extLst>
          </p:cNvPr>
          <p:cNvCxnSpPr>
            <a:cxnSpLocks/>
          </p:cNvCxnSpPr>
          <p:nvPr/>
        </p:nvCxnSpPr>
        <p:spPr>
          <a:xfrm>
            <a:off x="2995070" y="3881713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DF6B88-2C73-9682-30A5-2C0B160EE661}"/>
              </a:ext>
            </a:extLst>
          </p:cNvPr>
          <p:cNvCxnSpPr>
            <a:cxnSpLocks/>
          </p:cNvCxnSpPr>
          <p:nvPr/>
        </p:nvCxnSpPr>
        <p:spPr>
          <a:xfrm flipH="1">
            <a:off x="2988188" y="417668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2F2B56-5DB9-7FAE-88CF-A871B91DE374}"/>
              </a:ext>
            </a:extLst>
          </p:cNvPr>
          <p:cNvCxnSpPr>
            <a:cxnSpLocks/>
          </p:cNvCxnSpPr>
          <p:nvPr/>
        </p:nvCxnSpPr>
        <p:spPr>
          <a:xfrm>
            <a:off x="2120820" y="3206033"/>
            <a:ext cx="0" cy="1291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5E7EC1-AD07-70A0-163F-3EC2707A72D2}"/>
              </a:ext>
            </a:extLst>
          </p:cNvPr>
          <p:cNvCxnSpPr>
            <a:cxnSpLocks/>
          </p:cNvCxnSpPr>
          <p:nvPr/>
        </p:nvCxnSpPr>
        <p:spPr>
          <a:xfrm flipH="1">
            <a:off x="2110660" y="449780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E9DD776-8B9D-D796-413E-7F70440564A4}"/>
              </a:ext>
            </a:extLst>
          </p:cNvPr>
          <p:cNvSpPr txBox="1"/>
          <p:nvPr/>
        </p:nvSpPr>
        <p:spPr>
          <a:xfrm>
            <a:off x="2712640" y="4313142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complex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1ACC5C-64E6-6626-CDC0-6A52F30E1264}"/>
              </a:ext>
            </a:extLst>
          </p:cNvPr>
          <p:cNvCxnSpPr>
            <a:cxnSpLocks/>
          </p:cNvCxnSpPr>
          <p:nvPr/>
        </p:nvCxnSpPr>
        <p:spPr>
          <a:xfrm>
            <a:off x="2992612" y="4688931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04188-6CA4-9EA7-2AF2-D1D60BB5A8AE}"/>
              </a:ext>
            </a:extLst>
          </p:cNvPr>
          <p:cNvCxnSpPr>
            <a:cxnSpLocks/>
          </p:cNvCxnSpPr>
          <p:nvPr/>
        </p:nvCxnSpPr>
        <p:spPr>
          <a:xfrm flipH="1">
            <a:off x="2985730" y="487359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5C4D852-BCB8-6A7F-4805-EE36E4F0BDAF}"/>
              </a:ext>
            </a:extLst>
          </p:cNvPr>
          <p:cNvSpPr txBox="1"/>
          <p:nvPr/>
        </p:nvSpPr>
        <p:spPr>
          <a:xfrm>
            <a:off x="3489387" y="468893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 _*.png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ED88E1-CE7C-5B9A-7038-31087EE1586C}"/>
              </a:ext>
            </a:extLst>
          </p:cNvPr>
          <p:cNvCxnSpPr>
            <a:cxnSpLocks/>
          </p:cNvCxnSpPr>
          <p:nvPr/>
        </p:nvCxnSpPr>
        <p:spPr>
          <a:xfrm>
            <a:off x="2992612" y="487359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F41D951-21A7-7822-26EC-CC9C68C906A6}"/>
              </a:ext>
            </a:extLst>
          </p:cNvPr>
          <p:cNvCxnSpPr>
            <a:cxnSpLocks/>
          </p:cNvCxnSpPr>
          <p:nvPr/>
        </p:nvCxnSpPr>
        <p:spPr>
          <a:xfrm flipH="1">
            <a:off x="2985730" y="516856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7DEDE5-EC8D-B57F-104E-6408409B0371}"/>
              </a:ext>
            </a:extLst>
          </p:cNvPr>
          <p:cNvSpPr txBox="1"/>
          <p:nvPr/>
        </p:nvSpPr>
        <p:spPr>
          <a:xfrm>
            <a:off x="3489385" y="4987917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 _tesseract_result.txt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04A47A3-629D-94F2-E0C0-5FDAF220FCE6}"/>
              </a:ext>
            </a:extLst>
          </p:cNvPr>
          <p:cNvSpPr txBox="1"/>
          <p:nvPr/>
        </p:nvSpPr>
        <p:spPr>
          <a:xfrm>
            <a:off x="3489385" y="5278867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 _vietOcr_result.txt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292CBA0-4500-FADC-B302-3E5E7470C32C}"/>
              </a:ext>
            </a:extLst>
          </p:cNvPr>
          <p:cNvCxnSpPr>
            <a:cxnSpLocks/>
          </p:cNvCxnSpPr>
          <p:nvPr/>
        </p:nvCxnSpPr>
        <p:spPr>
          <a:xfrm>
            <a:off x="2995070" y="5173488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12E7D0E-9CBB-4C9C-F34E-D88793456851}"/>
              </a:ext>
            </a:extLst>
          </p:cNvPr>
          <p:cNvCxnSpPr>
            <a:cxnSpLocks/>
          </p:cNvCxnSpPr>
          <p:nvPr/>
        </p:nvCxnSpPr>
        <p:spPr>
          <a:xfrm flipH="1">
            <a:off x="2988188" y="546845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DF24833-FA7F-C7D5-C59F-CA226F9F5655}"/>
              </a:ext>
            </a:extLst>
          </p:cNvPr>
          <p:cNvSpPr txBox="1"/>
          <p:nvPr/>
        </p:nvSpPr>
        <p:spPr>
          <a:xfrm>
            <a:off x="1853053" y="6016097"/>
            <a:ext cx="117003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resources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85C2CB0-E72E-B80A-D1EA-B1B8027A20D7}"/>
              </a:ext>
            </a:extLst>
          </p:cNvPr>
          <p:cNvCxnSpPr>
            <a:cxnSpLocks/>
          </p:cNvCxnSpPr>
          <p:nvPr/>
        </p:nvCxnSpPr>
        <p:spPr>
          <a:xfrm flipH="1">
            <a:off x="1452062" y="620076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DCDA402-C62C-D828-32A8-AA2A266144C3}"/>
              </a:ext>
            </a:extLst>
          </p:cNvPr>
          <p:cNvSpPr txBox="1"/>
          <p:nvPr/>
        </p:nvSpPr>
        <p:spPr>
          <a:xfrm>
            <a:off x="2717802" y="6442344"/>
            <a:ext cx="274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78619B9-DF3F-1FBE-28AB-998D80E54350}"/>
              </a:ext>
            </a:extLst>
          </p:cNvPr>
          <p:cNvCxnSpPr>
            <a:cxnSpLocks/>
          </p:cNvCxnSpPr>
          <p:nvPr/>
        </p:nvCxnSpPr>
        <p:spPr>
          <a:xfrm>
            <a:off x="2223487" y="6336965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782C171-0DF9-6C4B-5C3B-8E82CAF99CF2}"/>
              </a:ext>
            </a:extLst>
          </p:cNvPr>
          <p:cNvCxnSpPr>
            <a:cxnSpLocks/>
          </p:cNvCxnSpPr>
          <p:nvPr/>
        </p:nvCxnSpPr>
        <p:spPr>
          <a:xfrm flipH="1">
            <a:off x="2216605" y="663193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F321233-93E0-62B5-FB29-D59CD76A9D91}"/>
              </a:ext>
            </a:extLst>
          </p:cNvPr>
          <p:cNvCxnSpPr>
            <a:cxnSpLocks/>
          </p:cNvCxnSpPr>
          <p:nvPr/>
        </p:nvCxnSpPr>
        <p:spPr>
          <a:xfrm flipH="1">
            <a:off x="8519405" y="188059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BE30E62-BEA2-E0BE-CFEE-E25969E4A8EC}"/>
              </a:ext>
            </a:extLst>
          </p:cNvPr>
          <p:cNvCxnSpPr>
            <a:cxnSpLocks/>
          </p:cNvCxnSpPr>
          <p:nvPr/>
        </p:nvCxnSpPr>
        <p:spPr>
          <a:xfrm>
            <a:off x="8519405" y="310532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99549CA-5718-3783-6C25-242B9F24CB00}"/>
              </a:ext>
            </a:extLst>
          </p:cNvPr>
          <p:cNvCxnSpPr>
            <a:cxnSpLocks/>
          </p:cNvCxnSpPr>
          <p:nvPr/>
        </p:nvCxnSpPr>
        <p:spPr>
          <a:xfrm flipH="1">
            <a:off x="8512523" y="340029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DE791863-4C36-21D2-ED5E-EC2DD9E4567A}"/>
              </a:ext>
            </a:extLst>
          </p:cNvPr>
          <p:cNvSpPr txBox="1"/>
          <p:nvPr/>
        </p:nvSpPr>
        <p:spPr>
          <a:xfrm>
            <a:off x="9016179" y="321562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vietOcrEnv.py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E2C9FB6-CDDC-7C5B-A13C-7FEFEDC99669}"/>
              </a:ext>
            </a:extLst>
          </p:cNvPr>
          <p:cNvCxnSpPr>
            <a:cxnSpLocks/>
          </p:cNvCxnSpPr>
          <p:nvPr/>
        </p:nvCxnSpPr>
        <p:spPr>
          <a:xfrm>
            <a:off x="8519405" y="3394438"/>
            <a:ext cx="0" cy="589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015257-5EC6-CF34-35F8-FD6FAA0EA8DF}"/>
              </a:ext>
            </a:extLst>
          </p:cNvPr>
          <p:cNvCxnSpPr>
            <a:cxnSpLocks/>
          </p:cNvCxnSpPr>
          <p:nvPr/>
        </p:nvCxnSpPr>
        <p:spPr>
          <a:xfrm flipH="1">
            <a:off x="8512523" y="398371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F0B7B9F-933D-417A-506D-9C748B6C7151}"/>
              </a:ext>
            </a:extLst>
          </p:cNvPr>
          <p:cNvSpPr txBox="1"/>
          <p:nvPr/>
        </p:nvSpPr>
        <p:spPr>
          <a:xfrm>
            <a:off x="9016179" y="379905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utils.py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73B2361-880C-A75C-6F35-37C163AFD282}"/>
              </a:ext>
            </a:extLst>
          </p:cNvPr>
          <p:cNvCxnSpPr>
            <a:cxnSpLocks/>
          </p:cNvCxnSpPr>
          <p:nvPr/>
        </p:nvCxnSpPr>
        <p:spPr>
          <a:xfrm>
            <a:off x="8519405" y="398361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BB25088-819A-7874-2D5D-9A4576DC91BC}"/>
              </a:ext>
            </a:extLst>
          </p:cNvPr>
          <p:cNvCxnSpPr>
            <a:cxnSpLocks/>
          </p:cNvCxnSpPr>
          <p:nvPr/>
        </p:nvCxnSpPr>
        <p:spPr>
          <a:xfrm flipH="1">
            <a:off x="8512523" y="427858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439CEDB0-FE2F-CAEB-B1D1-32FD010FBA16}"/>
              </a:ext>
            </a:extLst>
          </p:cNvPr>
          <p:cNvSpPr txBox="1"/>
          <p:nvPr/>
        </p:nvSpPr>
        <p:spPr>
          <a:xfrm>
            <a:off x="9016179" y="4093914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ocrUtils.py</a:t>
            </a:r>
          </a:p>
        </p:txBody>
      </p:sp>
    </p:spTree>
    <p:extLst>
      <p:ext uri="{BB962C8B-B14F-4D97-AF65-F5344CB8AC3E}">
        <p14:creationId xmlns:p14="http://schemas.microsoft.com/office/powerpoint/2010/main" val="170109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CB7C3A-CA46-DABD-7800-63911B881033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68BC-6AB8-48F2-49F0-7258AD5DF2C3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F4DF68F-A223-B911-D3A7-74D79E6BB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09" y="1516849"/>
            <a:ext cx="6355632" cy="159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B3038B-E351-AB20-1A1B-CAB3B9C80122}"/>
              </a:ext>
            </a:extLst>
          </p:cNvPr>
          <p:cNvSpPr txBox="1"/>
          <p:nvPr/>
        </p:nvSpPr>
        <p:spPr>
          <a:xfrm flipH="1">
            <a:off x="7599680" y="2128801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A48E6-BA43-7F29-257B-1E714260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08" y="3136795"/>
            <a:ext cx="6355631" cy="3386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88282-80FB-C50F-69C7-224C0F058855}"/>
              </a:ext>
            </a:extLst>
          </p:cNvPr>
          <p:cNvSpPr txBox="1"/>
          <p:nvPr/>
        </p:nvSpPr>
        <p:spPr>
          <a:xfrm flipH="1">
            <a:off x="7599680" y="4645191"/>
            <a:ext cx="19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simple_0_result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9C5E-D5ED-B3E2-F403-221A00CD0AA9}"/>
              </a:ext>
            </a:extLst>
          </p:cNvPr>
          <p:cNvSpPr/>
          <p:nvPr/>
        </p:nvSpPr>
        <p:spPr>
          <a:xfrm>
            <a:off x="7863841" y="5708412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36771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text&#10;&#10;Description automatically generated">
            <a:extLst>
              <a:ext uri="{FF2B5EF4-FFF2-40B4-BE49-F238E27FC236}">
                <a16:creationId xmlns:a16="http://schemas.microsoft.com/office/drawing/2014/main" id="{7C90DE83-CF15-F280-AF05-79D921FF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26" y="1647439"/>
            <a:ext cx="5778700" cy="1055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9AC027-FE76-7438-B79D-777DFC382AF5}"/>
              </a:ext>
            </a:extLst>
          </p:cNvPr>
          <p:cNvSpPr txBox="1"/>
          <p:nvPr/>
        </p:nvSpPr>
        <p:spPr>
          <a:xfrm flipH="1">
            <a:off x="7762239" y="2009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9C379-83CA-AC62-B256-97606755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26" y="2954167"/>
            <a:ext cx="5925514" cy="2294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7762239" y="410150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8366760" y="4751012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98%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352ED3-892F-F2A4-1E9A-BD7C312637F1}"/>
              </a:ext>
            </a:extLst>
          </p:cNvPr>
          <p:cNvSpPr/>
          <p:nvPr/>
        </p:nvSpPr>
        <p:spPr>
          <a:xfrm>
            <a:off x="1857046" y="1765264"/>
            <a:ext cx="254000" cy="25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61E194-5E91-15A9-C9D1-3A53ABCCA093}"/>
              </a:ext>
            </a:extLst>
          </p:cNvPr>
          <p:cNvSpPr/>
          <p:nvPr/>
        </p:nvSpPr>
        <p:spPr>
          <a:xfrm>
            <a:off x="2057453" y="2006528"/>
            <a:ext cx="254000" cy="25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934496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6858000" y="4544681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10525758" y="4412379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80%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4" name="Picture 3" descr="A car on a screen&#10;&#10;Description automatically generated">
            <a:extLst>
              <a:ext uri="{FF2B5EF4-FFF2-40B4-BE49-F238E27FC236}">
                <a16:creationId xmlns:a16="http://schemas.microsoft.com/office/drawing/2014/main" id="{5527C6D1-C8BC-BDE3-9A06-A600A918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" y="1364512"/>
            <a:ext cx="5163374" cy="2866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6139B-47B2-7BEF-5155-6C632D93F689}"/>
              </a:ext>
            </a:extLst>
          </p:cNvPr>
          <p:cNvSpPr txBox="1"/>
          <p:nvPr/>
        </p:nvSpPr>
        <p:spPr>
          <a:xfrm flipH="1">
            <a:off x="1701801" y="43816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515849-5104-B792-7972-7186C4CB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623" y="1364512"/>
            <a:ext cx="6767226" cy="28669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86634E-80A5-573A-BDC2-EA53FD8020E6}"/>
              </a:ext>
            </a:extLst>
          </p:cNvPr>
          <p:cNvSpPr/>
          <p:nvPr/>
        </p:nvSpPr>
        <p:spPr>
          <a:xfrm>
            <a:off x="77150" y="2798008"/>
            <a:ext cx="1741489" cy="412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78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866EE6-F071-AAF5-B6B5-64307C2A595E}"/>
              </a:ext>
            </a:extLst>
          </p:cNvPr>
          <p:cNvGrpSpPr/>
          <p:nvPr/>
        </p:nvGrpSpPr>
        <p:grpSpPr>
          <a:xfrm>
            <a:off x="833121" y="1622329"/>
            <a:ext cx="10525759" cy="3680369"/>
            <a:chOff x="20321" y="1622329"/>
            <a:chExt cx="10525759" cy="36803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73C955-5F0E-D671-5CA5-15E1B4658FB8}"/>
                </a:ext>
              </a:extLst>
            </p:cNvPr>
            <p:cNvSpPr txBox="1"/>
            <p:nvPr/>
          </p:nvSpPr>
          <p:spPr>
            <a:xfrm flipH="1">
              <a:off x="6237518" y="4856069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Intermediate_4_result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CC97DA8-D555-DB5D-77DF-FA5701B8CF4C}"/>
                </a:ext>
              </a:extLst>
            </p:cNvPr>
            <p:cNvSpPr/>
            <p:nvPr/>
          </p:nvSpPr>
          <p:spPr>
            <a:xfrm>
              <a:off x="9138199" y="4804858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90%</a:t>
              </a:r>
            </a:p>
          </p:txBody>
        </p:sp>
        <p:pic>
          <p:nvPicPr>
            <p:cNvPr id="4" name="Picture 3" descr="A colorful cloud with text&#10;&#10;Description automatically generated">
              <a:extLst>
                <a:ext uri="{FF2B5EF4-FFF2-40B4-BE49-F238E27FC236}">
                  <a16:creationId xmlns:a16="http://schemas.microsoft.com/office/drawing/2014/main" id="{D69E6FF1-ADBB-9E82-A2EF-37D97DEA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1" y="1622329"/>
              <a:ext cx="4711748" cy="30849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58D865-09FD-2816-AD89-F60BC7DA7014}"/>
                </a:ext>
              </a:extLst>
            </p:cNvPr>
            <p:cNvSpPr txBox="1"/>
            <p:nvPr/>
          </p:nvSpPr>
          <p:spPr>
            <a:xfrm flipH="1">
              <a:off x="1555201" y="4856069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CED353-1FEF-002A-E882-3D6D4B323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485" y="1622329"/>
              <a:ext cx="5707595" cy="3046978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4142-0AAB-185B-5FD3-7C5CCCDDE80E}"/>
              </a:ext>
            </a:extLst>
          </p:cNvPr>
          <p:cNvSpPr/>
          <p:nvPr/>
        </p:nvSpPr>
        <p:spPr>
          <a:xfrm>
            <a:off x="1144868" y="2540000"/>
            <a:ext cx="308012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6CFFAE-E6BC-ABBA-CE52-C94F36429DC8}"/>
              </a:ext>
            </a:extLst>
          </p:cNvPr>
          <p:cNvSpPr/>
          <p:nvPr/>
        </p:nvSpPr>
        <p:spPr>
          <a:xfrm>
            <a:off x="4582160" y="2540000"/>
            <a:ext cx="386080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DAE1FB-31B0-E315-E9FE-F34E97FE33E7}"/>
              </a:ext>
            </a:extLst>
          </p:cNvPr>
          <p:cNvSpPr/>
          <p:nvPr/>
        </p:nvSpPr>
        <p:spPr>
          <a:xfrm>
            <a:off x="1190104" y="3042865"/>
            <a:ext cx="231010" cy="218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C62F8D-3AEB-7474-D098-FC9CC4BA4263}"/>
              </a:ext>
            </a:extLst>
          </p:cNvPr>
          <p:cNvGrpSpPr/>
          <p:nvPr/>
        </p:nvGrpSpPr>
        <p:grpSpPr>
          <a:xfrm>
            <a:off x="1663164" y="1691493"/>
            <a:ext cx="8865672" cy="3568926"/>
            <a:chOff x="474973" y="1691493"/>
            <a:chExt cx="8865672" cy="3568926"/>
          </a:xfrm>
        </p:grpSpPr>
        <p:pic>
          <p:nvPicPr>
            <p:cNvPr id="2" name="Picture 1" descr="A person holding a pen&#10;&#10;Description automatically generated">
              <a:extLst>
                <a:ext uri="{FF2B5EF4-FFF2-40B4-BE49-F238E27FC236}">
                  <a16:creationId xmlns:a16="http://schemas.microsoft.com/office/drawing/2014/main" id="{61870C2E-00D0-DC0A-C8A3-4F7715C0E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72"/>
            <a:stretch/>
          </p:blipFill>
          <p:spPr>
            <a:xfrm>
              <a:off x="474973" y="1691493"/>
              <a:ext cx="4919987" cy="285993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F31851-B3A3-2DF4-C830-9BC3697C2F08}"/>
                </a:ext>
              </a:extLst>
            </p:cNvPr>
            <p:cNvSpPr txBox="1"/>
            <p:nvPr/>
          </p:nvSpPr>
          <p:spPr>
            <a:xfrm flipH="1">
              <a:off x="2195145" y="4691478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complex_0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35B0A8-F83E-CCC7-E960-70944A404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431" y="1691493"/>
              <a:ext cx="3680214" cy="28121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94021-047F-B968-7642-94F4FFCB2FA5}"/>
                </a:ext>
              </a:extLst>
            </p:cNvPr>
            <p:cNvSpPr txBox="1"/>
            <p:nvPr/>
          </p:nvSpPr>
          <p:spPr>
            <a:xfrm flipH="1">
              <a:off x="5515405" y="4813790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Complex_0_result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8161B8E-854E-BEAF-2D6D-1C0177F38429}"/>
                </a:ext>
              </a:extLst>
            </p:cNvPr>
            <p:cNvSpPr/>
            <p:nvPr/>
          </p:nvSpPr>
          <p:spPr>
            <a:xfrm>
              <a:off x="8416086" y="4762579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30%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4C46EA-69FD-2BAB-7325-C36642528E0E}"/>
                </a:ext>
              </a:extLst>
            </p:cNvPr>
            <p:cNvSpPr/>
            <p:nvPr/>
          </p:nvSpPr>
          <p:spPr>
            <a:xfrm>
              <a:off x="1190030" y="2618658"/>
              <a:ext cx="3342641" cy="449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6A46FF-6080-69B9-3002-6A65E7CD7C1B}"/>
                </a:ext>
              </a:extLst>
            </p:cNvPr>
            <p:cNvSpPr/>
            <p:nvPr/>
          </p:nvSpPr>
          <p:spPr>
            <a:xfrm>
              <a:off x="1190030" y="3429000"/>
              <a:ext cx="3342641" cy="449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181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7B9250-5570-31E8-60D0-F8EBA43C8E7A}"/>
              </a:ext>
            </a:extLst>
          </p:cNvPr>
          <p:cNvGrpSpPr/>
          <p:nvPr/>
        </p:nvGrpSpPr>
        <p:grpSpPr>
          <a:xfrm>
            <a:off x="1574854" y="1402633"/>
            <a:ext cx="9042292" cy="4683876"/>
            <a:chOff x="992738" y="1117498"/>
            <a:chExt cx="9042292" cy="46838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F31851-B3A3-2DF4-C830-9BC3697C2F08}"/>
                </a:ext>
              </a:extLst>
            </p:cNvPr>
            <p:cNvSpPr txBox="1"/>
            <p:nvPr/>
          </p:nvSpPr>
          <p:spPr>
            <a:xfrm flipH="1">
              <a:off x="2098593" y="5367788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94021-047F-B968-7642-94F4FFCB2FA5}"/>
                </a:ext>
              </a:extLst>
            </p:cNvPr>
            <p:cNvSpPr txBox="1"/>
            <p:nvPr/>
          </p:nvSpPr>
          <p:spPr>
            <a:xfrm flipH="1">
              <a:off x="5756403" y="5382524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complex_2_result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8161B8E-854E-BEAF-2D6D-1C0177F38429}"/>
                </a:ext>
              </a:extLst>
            </p:cNvPr>
            <p:cNvSpPr/>
            <p:nvPr/>
          </p:nvSpPr>
          <p:spPr>
            <a:xfrm>
              <a:off x="8631357" y="5303534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50%</a:t>
              </a:r>
            </a:p>
          </p:txBody>
        </p:sp>
        <p:pic>
          <p:nvPicPr>
            <p:cNvPr id="6" name="Picture 5" descr="A receipt on a table&#10;&#10;Description automatically generated">
              <a:extLst>
                <a:ext uri="{FF2B5EF4-FFF2-40B4-BE49-F238E27FC236}">
                  <a16:creationId xmlns:a16="http://schemas.microsoft.com/office/drawing/2014/main" id="{977BD277-2D7A-B3D2-6BD1-0DBAD8F79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38" y="1117498"/>
              <a:ext cx="4032587" cy="4032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1889D2-EB13-C154-BD99-F52476D88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1609" y="1117498"/>
              <a:ext cx="4863421" cy="403258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2B24EF-D4A6-23E0-7D37-F2D407C17B4B}"/>
                </a:ext>
              </a:extLst>
            </p:cNvPr>
            <p:cNvSpPr/>
            <p:nvPr/>
          </p:nvSpPr>
          <p:spPr>
            <a:xfrm>
              <a:off x="2791177" y="2654711"/>
              <a:ext cx="256823" cy="3244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3621DB-0DC6-8054-53E1-8E30A428DB43}"/>
                </a:ext>
              </a:extLst>
            </p:cNvPr>
            <p:cNvSpPr/>
            <p:nvPr/>
          </p:nvSpPr>
          <p:spPr>
            <a:xfrm>
              <a:off x="1394997" y="3133792"/>
              <a:ext cx="1043403" cy="1796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7F852-ECC5-B93E-1F3F-9386AB0BB3B6}"/>
                </a:ext>
              </a:extLst>
            </p:cNvPr>
            <p:cNvSpPr/>
            <p:nvPr/>
          </p:nvSpPr>
          <p:spPr>
            <a:xfrm>
              <a:off x="1483485" y="3992291"/>
              <a:ext cx="3363817" cy="7665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243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CB7C3A-CA46-DABD-7800-63911B881033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68BC-6AB8-48F2-49F0-7258AD5DF2C3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88B63-ECC0-25D6-53A6-1B2D9B281FD9}"/>
              </a:ext>
            </a:extLst>
          </p:cNvPr>
          <p:cNvGrpSpPr/>
          <p:nvPr/>
        </p:nvGrpSpPr>
        <p:grpSpPr>
          <a:xfrm>
            <a:off x="1261286" y="1516849"/>
            <a:ext cx="9669428" cy="3251111"/>
            <a:chOff x="1051009" y="1516849"/>
            <a:chExt cx="9669428" cy="3251111"/>
          </a:xfrm>
        </p:grpSpPr>
        <p:pic>
          <p:nvPicPr>
            <p:cNvPr id="4" name="Picture 3" descr="A close-up of a white background&#10;&#10;Description automatically generated">
              <a:extLst>
                <a:ext uri="{FF2B5EF4-FFF2-40B4-BE49-F238E27FC236}">
                  <a16:creationId xmlns:a16="http://schemas.microsoft.com/office/drawing/2014/main" id="{2F4DF68F-A223-B911-D3A7-74D79E6B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009" y="1516849"/>
              <a:ext cx="6355632" cy="1593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B3038B-E351-AB20-1A1B-CAB3B9C80122}"/>
                </a:ext>
              </a:extLst>
            </p:cNvPr>
            <p:cNvSpPr txBox="1"/>
            <p:nvPr/>
          </p:nvSpPr>
          <p:spPr>
            <a:xfrm flipH="1">
              <a:off x="7599680" y="2128801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simple_0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B88282-80FB-C50F-69C7-224C0F058855}"/>
                </a:ext>
              </a:extLst>
            </p:cNvPr>
            <p:cNvSpPr txBox="1"/>
            <p:nvPr/>
          </p:nvSpPr>
          <p:spPr>
            <a:xfrm flipH="1">
              <a:off x="7599680" y="3953470"/>
              <a:ext cx="1991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simple_0_result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1E29C5E-D5ED-B3E2-F403-221A00CD0AA9}"/>
                </a:ext>
              </a:extLst>
            </p:cNvPr>
            <p:cNvSpPr/>
            <p:nvPr/>
          </p:nvSpPr>
          <p:spPr>
            <a:xfrm>
              <a:off x="9795878" y="3889216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0%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E69D85-219B-549C-7379-73976951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009" y="3543480"/>
              <a:ext cx="6355632" cy="1224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4724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text&#10;&#10;Description automatically generated">
            <a:extLst>
              <a:ext uri="{FF2B5EF4-FFF2-40B4-BE49-F238E27FC236}">
                <a16:creationId xmlns:a16="http://schemas.microsoft.com/office/drawing/2014/main" id="{7C90DE83-CF15-F280-AF05-79D921FF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80" y="1666209"/>
            <a:ext cx="5778700" cy="1055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9AC027-FE76-7438-B79D-777DFC382AF5}"/>
              </a:ext>
            </a:extLst>
          </p:cNvPr>
          <p:cNvSpPr txBox="1"/>
          <p:nvPr/>
        </p:nvSpPr>
        <p:spPr>
          <a:xfrm flipH="1">
            <a:off x="7762239" y="2009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7762239" y="410150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simple_3_result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8366760" y="4751012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AF90D-3D6B-B85B-DA76-29ED476D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1" y="3429000"/>
            <a:ext cx="6645216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4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73C955-5F0E-D671-5CA5-15E1B4658FB8}"/>
              </a:ext>
            </a:extLst>
          </p:cNvPr>
          <p:cNvSpPr txBox="1"/>
          <p:nvPr/>
        </p:nvSpPr>
        <p:spPr>
          <a:xfrm flipH="1">
            <a:off x="7322422" y="5477355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intermediate_3_result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97DA8-D555-DB5D-77DF-FA5701B8CF4C}"/>
              </a:ext>
            </a:extLst>
          </p:cNvPr>
          <p:cNvSpPr/>
          <p:nvPr/>
        </p:nvSpPr>
        <p:spPr>
          <a:xfrm>
            <a:off x="9923382" y="5413101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4" name="Picture 3" descr="A car on a screen&#10;&#10;Description automatically generated">
            <a:extLst>
              <a:ext uri="{FF2B5EF4-FFF2-40B4-BE49-F238E27FC236}">
                <a16:creationId xmlns:a16="http://schemas.microsoft.com/office/drawing/2014/main" id="{5527C6D1-C8BC-BDE3-9A06-A600A918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0" y="1165210"/>
            <a:ext cx="6995823" cy="3884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6139B-47B2-7BEF-5155-6C632D93F689}"/>
              </a:ext>
            </a:extLst>
          </p:cNvPr>
          <p:cNvSpPr txBox="1"/>
          <p:nvPr/>
        </p:nvSpPr>
        <p:spPr>
          <a:xfrm flipH="1">
            <a:off x="7599680" y="2313319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intermediate_3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F1181-F831-5F34-7A33-622C33480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9" y="5200644"/>
            <a:ext cx="6995823" cy="12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0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4854678" y="98322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Intermediate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719933-BED3-0C99-71AC-63F6A840EC7E}"/>
              </a:ext>
            </a:extLst>
          </p:cNvPr>
          <p:cNvGrpSpPr/>
          <p:nvPr/>
        </p:nvGrpSpPr>
        <p:grpSpPr>
          <a:xfrm>
            <a:off x="2154821" y="983502"/>
            <a:ext cx="7882358" cy="5619855"/>
            <a:chOff x="3090441" y="1238145"/>
            <a:chExt cx="7882358" cy="5619855"/>
          </a:xfrm>
        </p:grpSpPr>
        <p:pic>
          <p:nvPicPr>
            <p:cNvPr id="5" name="Picture 4" descr="A person holding a pink feather&#10;&#10;Description automatically generated">
              <a:extLst>
                <a:ext uri="{FF2B5EF4-FFF2-40B4-BE49-F238E27FC236}">
                  <a16:creationId xmlns:a16="http://schemas.microsoft.com/office/drawing/2014/main" id="{9F120C6C-EF6A-F88B-8CB6-89D054305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530" y="1238145"/>
              <a:ext cx="3479605" cy="2437490"/>
            </a:xfrm>
            <a:prstGeom prst="rect">
              <a:avLst/>
            </a:prstGeom>
          </p:spPr>
        </p:pic>
        <p:pic>
          <p:nvPicPr>
            <p:cNvPr id="9" name="Picture 8" descr="A person holding a coffee cup&#10;&#10;Description automatically generated">
              <a:extLst>
                <a:ext uri="{FF2B5EF4-FFF2-40B4-BE49-F238E27FC236}">
                  <a16:creationId xmlns:a16="http://schemas.microsoft.com/office/drawing/2014/main" id="{005AE4BF-EDE5-DB0F-1184-9061AAD9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441" y="1238145"/>
              <a:ext cx="2311090" cy="2452585"/>
            </a:xfrm>
            <a:prstGeom prst="rect">
              <a:avLst/>
            </a:prstGeom>
          </p:spPr>
        </p:pic>
        <p:pic>
          <p:nvPicPr>
            <p:cNvPr id="13" name="Picture 12" descr="A hot air balloon over water&#10;&#10;Description automatically generated">
              <a:extLst>
                <a:ext uri="{FF2B5EF4-FFF2-40B4-BE49-F238E27FC236}">
                  <a16:creationId xmlns:a16="http://schemas.microsoft.com/office/drawing/2014/main" id="{9CE6A378-BB7D-2C10-3FF9-94FC4549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580" y="1238145"/>
              <a:ext cx="2272219" cy="2442105"/>
            </a:xfrm>
            <a:prstGeom prst="rect">
              <a:avLst/>
            </a:prstGeom>
          </p:spPr>
        </p:pic>
        <p:pic>
          <p:nvPicPr>
            <p:cNvPr id="17" name="Picture 16" descr="A pair of swans flying in the sky&#10;&#10;Description automatically generated">
              <a:extLst>
                <a:ext uri="{FF2B5EF4-FFF2-40B4-BE49-F238E27FC236}">
                  <a16:creationId xmlns:a16="http://schemas.microsoft.com/office/drawing/2014/main" id="{FF66D35B-5F18-4B41-F940-58E744D9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441" y="3690730"/>
              <a:ext cx="3159887" cy="3167270"/>
            </a:xfrm>
            <a:prstGeom prst="rect">
              <a:avLst/>
            </a:prstGeom>
          </p:spPr>
        </p:pic>
        <p:pic>
          <p:nvPicPr>
            <p:cNvPr id="19" name="Picture 18" descr="A person throwing a frisbee&#10;&#10;Description automatically generated">
              <a:extLst>
                <a:ext uri="{FF2B5EF4-FFF2-40B4-BE49-F238E27FC236}">
                  <a16:creationId xmlns:a16="http://schemas.microsoft.com/office/drawing/2014/main" id="{3E2F42D8-590F-B6EB-67A8-14226DC5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328" y="3695345"/>
              <a:ext cx="4722471" cy="3147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14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8F5CA3-4378-D9CB-0C85-38BDE95C6D81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7C1D7-3DBD-77CA-D7DD-052AB0B8793E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866EE6-F071-AAF5-B6B5-64307C2A595E}"/>
              </a:ext>
            </a:extLst>
          </p:cNvPr>
          <p:cNvGrpSpPr/>
          <p:nvPr/>
        </p:nvGrpSpPr>
        <p:grpSpPr>
          <a:xfrm>
            <a:off x="833121" y="1622329"/>
            <a:ext cx="10525759" cy="3680369"/>
            <a:chOff x="20321" y="1622329"/>
            <a:chExt cx="10525759" cy="36803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73C955-5F0E-D671-5CA5-15E1B4658FB8}"/>
                </a:ext>
              </a:extLst>
            </p:cNvPr>
            <p:cNvSpPr txBox="1"/>
            <p:nvPr/>
          </p:nvSpPr>
          <p:spPr>
            <a:xfrm flipH="1">
              <a:off x="6237518" y="4856069"/>
              <a:ext cx="275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Intermediate_4_result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CC97DA8-D555-DB5D-77DF-FA5701B8CF4C}"/>
                </a:ext>
              </a:extLst>
            </p:cNvPr>
            <p:cNvSpPr/>
            <p:nvPr/>
          </p:nvSpPr>
          <p:spPr>
            <a:xfrm>
              <a:off x="9138199" y="4804858"/>
              <a:ext cx="924559" cy="4978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90%</a:t>
              </a:r>
            </a:p>
          </p:txBody>
        </p:sp>
        <p:pic>
          <p:nvPicPr>
            <p:cNvPr id="4" name="Picture 3" descr="A colorful cloud with text&#10;&#10;Description automatically generated">
              <a:extLst>
                <a:ext uri="{FF2B5EF4-FFF2-40B4-BE49-F238E27FC236}">
                  <a16:creationId xmlns:a16="http://schemas.microsoft.com/office/drawing/2014/main" id="{D69E6FF1-ADBB-9E82-A2EF-37D97DEA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1" y="1622329"/>
              <a:ext cx="4711748" cy="30849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58D865-09FD-2816-AD89-F60BC7DA7014}"/>
                </a:ext>
              </a:extLst>
            </p:cNvPr>
            <p:cNvSpPr txBox="1"/>
            <p:nvPr/>
          </p:nvSpPr>
          <p:spPr>
            <a:xfrm flipH="1">
              <a:off x="1555201" y="4856069"/>
              <a:ext cx="1641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intermediate_4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CED353-1FEF-002A-E882-3D6D4B323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485" y="1622329"/>
              <a:ext cx="5707595" cy="3046978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4142-0AAB-185B-5FD3-7C5CCCDDE80E}"/>
              </a:ext>
            </a:extLst>
          </p:cNvPr>
          <p:cNvSpPr/>
          <p:nvPr/>
        </p:nvSpPr>
        <p:spPr>
          <a:xfrm>
            <a:off x="1144868" y="2540000"/>
            <a:ext cx="308012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6CFFAE-E6BC-ABBA-CE52-C94F36429DC8}"/>
              </a:ext>
            </a:extLst>
          </p:cNvPr>
          <p:cNvSpPr/>
          <p:nvPr/>
        </p:nvSpPr>
        <p:spPr>
          <a:xfrm>
            <a:off x="4582160" y="2540000"/>
            <a:ext cx="386080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DAE1FB-31B0-E315-E9FE-F34E97FE33E7}"/>
              </a:ext>
            </a:extLst>
          </p:cNvPr>
          <p:cNvSpPr/>
          <p:nvPr/>
        </p:nvSpPr>
        <p:spPr>
          <a:xfrm>
            <a:off x="1190104" y="3042865"/>
            <a:ext cx="231010" cy="218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4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pic>
        <p:nvPicPr>
          <p:cNvPr id="2" name="Picture 1" descr="A person holding a pen&#10;&#10;Description automatically generated">
            <a:extLst>
              <a:ext uri="{FF2B5EF4-FFF2-40B4-BE49-F238E27FC236}">
                <a16:creationId xmlns:a16="http://schemas.microsoft.com/office/drawing/2014/main" id="{61870C2E-00D0-DC0A-C8A3-4F7715C0E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72"/>
          <a:stretch/>
        </p:blipFill>
        <p:spPr>
          <a:xfrm>
            <a:off x="954585" y="1269017"/>
            <a:ext cx="6645094" cy="386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F31851-B3A3-2DF4-C830-9BC3697C2F08}"/>
              </a:ext>
            </a:extLst>
          </p:cNvPr>
          <p:cNvSpPr txBox="1"/>
          <p:nvPr/>
        </p:nvSpPr>
        <p:spPr>
          <a:xfrm flipH="1">
            <a:off x="7599679" y="3059668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A94021-047F-B968-7642-94F4FFCB2FA5}"/>
              </a:ext>
            </a:extLst>
          </p:cNvPr>
          <p:cNvSpPr txBox="1"/>
          <p:nvPr/>
        </p:nvSpPr>
        <p:spPr>
          <a:xfrm flipH="1">
            <a:off x="7390711" y="5712287"/>
            <a:ext cx="275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Complex_0_result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161B8E-854E-BEAF-2D6D-1C0177F38429}"/>
              </a:ext>
            </a:extLst>
          </p:cNvPr>
          <p:cNvSpPr/>
          <p:nvPr/>
        </p:nvSpPr>
        <p:spPr>
          <a:xfrm>
            <a:off x="9987736" y="5583779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7A5134-C3EE-7EDE-C931-F1573EC8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86" y="5256283"/>
            <a:ext cx="6645094" cy="12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96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8BE654-DA5D-7D54-2B66-858816F5DC4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OCR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0835-44DA-B1CF-05F2-76B4570E2A82}"/>
              </a:ext>
            </a:extLst>
          </p:cNvPr>
          <p:cNvSpPr txBox="1"/>
          <p:nvPr/>
        </p:nvSpPr>
        <p:spPr>
          <a:xfrm>
            <a:off x="511278" y="565388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31851-B3A3-2DF4-C830-9BC3697C2F08}"/>
              </a:ext>
            </a:extLst>
          </p:cNvPr>
          <p:cNvSpPr txBox="1"/>
          <p:nvPr/>
        </p:nvSpPr>
        <p:spPr>
          <a:xfrm flipH="1">
            <a:off x="2680709" y="5652923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A94021-047F-B968-7642-94F4FFCB2FA5}"/>
              </a:ext>
            </a:extLst>
          </p:cNvPr>
          <p:cNvSpPr txBox="1"/>
          <p:nvPr/>
        </p:nvSpPr>
        <p:spPr>
          <a:xfrm flipH="1">
            <a:off x="6338519" y="5667659"/>
            <a:ext cx="275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complex_2_result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161B8E-854E-BEAF-2D6D-1C0177F38429}"/>
              </a:ext>
            </a:extLst>
          </p:cNvPr>
          <p:cNvSpPr/>
          <p:nvPr/>
        </p:nvSpPr>
        <p:spPr>
          <a:xfrm>
            <a:off x="9213473" y="5588669"/>
            <a:ext cx="924559" cy="497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0%</a:t>
            </a:r>
          </a:p>
        </p:txBody>
      </p:sp>
      <p:pic>
        <p:nvPicPr>
          <p:cNvPr id="6" name="Picture 5" descr="A receipt on a table&#10;&#10;Description automatically generated">
            <a:extLst>
              <a:ext uri="{FF2B5EF4-FFF2-40B4-BE49-F238E27FC236}">
                <a16:creationId xmlns:a16="http://schemas.microsoft.com/office/drawing/2014/main" id="{977BD277-2D7A-B3D2-6BD1-0DBAD8F79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6" y="1412706"/>
            <a:ext cx="4032587" cy="4032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BBB8D-7752-AA01-94C4-049279A2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410" y="2751971"/>
            <a:ext cx="6420842" cy="13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00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AD6997-E9EF-EB43-8401-722D7200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4" y="594605"/>
            <a:ext cx="11558571" cy="6140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9ECF0-96E1-347B-94C0-3C9492E5FAF0}"/>
              </a:ext>
            </a:extLst>
          </p:cNvPr>
          <p:cNvSpPr txBox="1"/>
          <p:nvPr/>
        </p:nvSpPr>
        <p:spPr>
          <a:xfrm>
            <a:off x="1450995" y="1563166"/>
            <a:ext cx="95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1-shape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38AF3-0831-CE4A-5576-0C188042287F}"/>
              </a:ext>
            </a:extLst>
          </p:cNvPr>
          <p:cNvSpPr txBox="1"/>
          <p:nvPr/>
        </p:nvSpPr>
        <p:spPr>
          <a:xfrm>
            <a:off x="10221370" y="4208043"/>
            <a:ext cx="115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2-ListView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A0D8EF-3840-CCF5-7699-2F84D3B9E706}"/>
              </a:ext>
            </a:extLst>
          </p:cNvPr>
          <p:cNvSpPr txBox="1"/>
          <p:nvPr/>
        </p:nvSpPr>
        <p:spPr>
          <a:xfrm>
            <a:off x="10798647" y="5894063"/>
            <a:ext cx="93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3-Info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BAF09-E6CC-94DB-5804-E07592E9A943}"/>
              </a:ext>
            </a:extLst>
          </p:cNvPr>
          <p:cNvSpPr txBox="1"/>
          <p:nvPr/>
        </p:nvSpPr>
        <p:spPr>
          <a:xfrm>
            <a:off x="8861692" y="682966"/>
            <a:ext cx="135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4-Features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2D67F5-B445-3E7A-2D50-AFEA0F2A276D}"/>
              </a:ext>
            </a:extLst>
          </p:cNvPr>
          <p:cNvSpPr/>
          <p:nvPr/>
        </p:nvSpPr>
        <p:spPr>
          <a:xfrm>
            <a:off x="8973349" y="1140659"/>
            <a:ext cx="100639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57B4B-E3B4-4BCE-ED7C-C47827175D3B}"/>
              </a:ext>
            </a:extLst>
          </p:cNvPr>
          <p:cNvSpPr txBox="1"/>
          <p:nvPr/>
        </p:nvSpPr>
        <p:spPr>
          <a:xfrm>
            <a:off x="3355628" y="6258103"/>
            <a:ext cx="135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5-Canvas</a:t>
            </a:r>
          </a:p>
        </p:txBody>
      </p:sp>
    </p:spTree>
    <p:extLst>
      <p:ext uri="{BB962C8B-B14F-4D97-AF65-F5344CB8AC3E}">
        <p14:creationId xmlns:p14="http://schemas.microsoft.com/office/powerpoint/2010/main" val="348001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0B6835-EC34-9B65-38F7-2E2F96795602}"/>
              </a:ext>
            </a:extLst>
          </p:cNvPr>
          <p:cNvCxnSpPr>
            <a:cxnSpLocks/>
          </p:cNvCxnSpPr>
          <p:nvPr/>
        </p:nvCxnSpPr>
        <p:spPr>
          <a:xfrm>
            <a:off x="4345858" y="4357836"/>
            <a:ext cx="4689987" cy="1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D37571-B303-7C2B-DA09-2765058035D9}"/>
              </a:ext>
            </a:extLst>
          </p:cNvPr>
          <p:cNvSpPr txBox="1"/>
          <p:nvPr/>
        </p:nvSpPr>
        <p:spPr>
          <a:xfrm>
            <a:off x="2898740" y="4173170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Main Thread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E8307-A5EB-E8B9-7E3D-5126CD986382}"/>
              </a:ext>
            </a:extLst>
          </p:cNvPr>
          <p:cNvSpPr txBox="1"/>
          <p:nvPr/>
        </p:nvSpPr>
        <p:spPr>
          <a:xfrm>
            <a:off x="4866967" y="3889282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AddFiles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A7EC7E-09AA-CF34-B02B-F3108A4C59EE}"/>
              </a:ext>
            </a:extLst>
          </p:cNvPr>
          <p:cNvCxnSpPr>
            <a:cxnSpLocks/>
          </p:cNvCxnSpPr>
          <p:nvPr/>
        </p:nvCxnSpPr>
        <p:spPr>
          <a:xfrm flipV="1">
            <a:off x="5356043" y="3436998"/>
            <a:ext cx="0" cy="452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E6510E-9A92-25A6-9157-35FD99F803F9}"/>
              </a:ext>
            </a:extLst>
          </p:cNvPr>
          <p:cNvCxnSpPr/>
          <p:nvPr/>
        </p:nvCxnSpPr>
        <p:spPr>
          <a:xfrm>
            <a:off x="5338758" y="3436998"/>
            <a:ext cx="1012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AF00FD-29D0-D550-C155-472900CA7A2C}"/>
              </a:ext>
            </a:extLst>
          </p:cNvPr>
          <p:cNvSpPr txBox="1"/>
          <p:nvPr/>
        </p:nvSpPr>
        <p:spPr>
          <a:xfrm>
            <a:off x="6067408" y="2911875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Other Thread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1ABC8-A05B-A9E9-6E71-46BA992DA033}"/>
              </a:ext>
            </a:extLst>
          </p:cNvPr>
          <p:cNvSpPr txBox="1"/>
          <p:nvPr/>
        </p:nvSpPr>
        <p:spPr>
          <a:xfrm>
            <a:off x="6368766" y="3246794"/>
            <a:ext cx="10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FileItems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5266B7-46EA-8D72-86CD-1F767D73298A}"/>
              </a:ext>
            </a:extLst>
          </p:cNvPr>
          <p:cNvCxnSpPr>
            <a:cxnSpLocks/>
          </p:cNvCxnSpPr>
          <p:nvPr/>
        </p:nvCxnSpPr>
        <p:spPr>
          <a:xfrm flipH="1">
            <a:off x="7402126" y="3431460"/>
            <a:ext cx="511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D252B6-EB82-FCAF-DD85-6393A2423A6D}"/>
              </a:ext>
            </a:extLst>
          </p:cNvPr>
          <p:cNvCxnSpPr>
            <a:cxnSpLocks/>
          </p:cNvCxnSpPr>
          <p:nvPr/>
        </p:nvCxnSpPr>
        <p:spPr>
          <a:xfrm>
            <a:off x="7913404" y="3431460"/>
            <a:ext cx="0" cy="73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4AC90D-6342-65B3-1CE4-7E0DC0D8F714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C Sharp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0162C1-7008-C62F-EBA0-9B381949F46F}"/>
              </a:ext>
            </a:extLst>
          </p:cNvPr>
          <p:cNvSpPr/>
          <p:nvPr/>
        </p:nvSpPr>
        <p:spPr>
          <a:xfrm>
            <a:off x="4798141" y="2164979"/>
            <a:ext cx="2271252" cy="45287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AddFiles</a:t>
            </a:r>
          </a:p>
        </p:txBody>
      </p:sp>
    </p:spTree>
    <p:extLst>
      <p:ext uri="{BB962C8B-B14F-4D97-AF65-F5344CB8AC3E}">
        <p14:creationId xmlns:p14="http://schemas.microsoft.com/office/powerpoint/2010/main" val="3009899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B8D966-0AD9-A907-9EC7-1FA311F211FB}"/>
              </a:ext>
            </a:extLst>
          </p:cNvPr>
          <p:cNvGrpSpPr/>
          <p:nvPr/>
        </p:nvGrpSpPr>
        <p:grpSpPr>
          <a:xfrm>
            <a:off x="1266590" y="711855"/>
            <a:ext cx="9244093" cy="5434289"/>
            <a:chOff x="1750142" y="-127819"/>
            <a:chExt cx="11370816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F0319B-3450-58C1-F7FB-6CD80AFF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0142" y="-127819"/>
              <a:ext cx="1137081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CBFA77-4D79-235B-AFC4-B627C3F9EC78}"/>
                </a:ext>
              </a:extLst>
            </p:cNvPr>
            <p:cNvSpPr/>
            <p:nvPr/>
          </p:nvSpPr>
          <p:spPr>
            <a:xfrm>
              <a:off x="1877962" y="1248696"/>
              <a:ext cx="1297858" cy="3539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998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F9B3C-4E62-3D25-6D81-2CFFB0E9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81" y="400598"/>
            <a:ext cx="10142437" cy="62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08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38D71-3BD4-EABC-6703-3B8BF168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1" y="0"/>
            <a:ext cx="11130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60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C9BD2-9EBB-E672-3BDB-978AAA01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39" y="117987"/>
            <a:ext cx="10444682" cy="64323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0EA176-F249-6F9D-B619-A0A771C2D442}"/>
              </a:ext>
            </a:extLst>
          </p:cNvPr>
          <p:cNvSpPr/>
          <p:nvPr/>
        </p:nvSpPr>
        <p:spPr>
          <a:xfrm>
            <a:off x="8318090" y="707923"/>
            <a:ext cx="560439" cy="422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4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BAF0D-DE20-6AFF-4124-B8F4E9C8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4" y="0"/>
            <a:ext cx="1107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1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A1C9DD-68FE-2EBF-265F-7B4421FFF624}"/>
              </a:ext>
            </a:extLst>
          </p:cNvPr>
          <p:cNvGrpSpPr/>
          <p:nvPr/>
        </p:nvGrpSpPr>
        <p:grpSpPr>
          <a:xfrm>
            <a:off x="2140661" y="1066232"/>
            <a:ext cx="7910678" cy="5342882"/>
            <a:chOff x="2483807" y="1194051"/>
            <a:chExt cx="7910678" cy="5342882"/>
          </a:xfrm>
        </p:grpSpPr>
        <p:pic>
          <p:nvPicPr>
            <p:cNvPr id="18" name="Picture 17" descr="A dog looking at a person's feet&#10;&#10;Description automatically generated">
              <a:extLst>
                <a:ext uri="{FF2B5EF4-FFF2-40B4-BE49-F238E27FC236}">
                  <a16:creationId xmlns:a16="http://schemas.microsoft.com/office/drawing/2014/main" id="{7F4C1EF5-9CDF-EDE2-06FA-E81D9FE1A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807" y="1218172"/>
              <a:ext cx="2744805" cy="1832157"/>
            </a:xfrm>
            <a:prstGeom prst="rect">
              <a:avLst/>
            </a:prstGeom>
          </p:spPr>
        </p:pic>
        <p:pic>
          <p:nvPicPr>
            <p:cNvPr id="22" name="Picture 21" descr="A person standing in front of a wall with a sign&#10;&#10;Description automatically generated">
              <a:extLst>
                <a:ext uri="{FF2B5EF4-FFF2-40B4-BE49-F238E27FC236}">
                  <a16:creationId xmlns:a16="http://schemas.microsoft.com/office/drawing/2014/main" id="{35A64FBC-9226-AD03-6936-D5D3AE35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017" y="3031974"/>
              <a:ext cx="2545331" cy="1908998"/>
            </a:xfrm>
            <a:prstGeom prst="rect">
              <a:avLst/>
            </a:prstGeom>
          </p:spPr>
        </p:pic>
        <p:pic>
          <p:nvPicPr>
            <p:cNvPr id="4" name="Picture 3" descr="A person swinging a baseball bat&#10;&#10;Description automatically generated">
              <a:extLst>
                <a:ext uri="{FF2B5EF4-FFF2-40B4-BE49-F238E27FC236}">
                  <a16:creationId xmlns:a16="http://schemas.microsoft.com/office/drawing/2014/main" id="{4482CA06-0386-043D-F244-97993F59E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400" y="4940972"/>
              <a:ext cx="2515800" cy="1595961"/>
            </a:xfrm>
            <a:prstGeom prst="rect">
              <a:avLst/>
            </a:prstGeom>
          </p:spPr>
        </p:pic>
        <p:pic>
          <p:nvPicPr>
            <p:cNvPr id="7" name="Picture 6" descr="A boat on a lake with trees and a hill&#10;&#10;Description automatically generated">
              <a:extLst>
                <a:ext uri="{FF2B5EF4-FFF2-40B4-BE49-F238E27FC236}">
                  <a16:creationId xmlns:a16="http://schemas.microsoft.com/office/drawing/2014/main" id="{527EC59F-0175-B1D8-87BA-90B64EF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416" y="3037840"/>
              <a:ext cx="2750069" cy="3499093"/>
            </a:xfrm>
            <a:prstGeom prst="rect">
              <a:avLst/>
            </a:prstGeom>
          </p:spPr>
        </p:pic>
        <p:pic>
          <p:nvPicPr>
            <p:cNvPr id="10" name="Picture 9" descr="A person standing on a bridge&#10;&#10;Description automatically generated">
              <a:extLst>
                <a:ext uri="{FF2B5EF4-FFF2-40B4-BE49-F238E27FC236}">
                  <a16:creationId xmlns:a16="http://schemas.microsoft.com/office/drawing/2014/main" id="{09F4429B-213F-7C3A-4F93-B8B2FACB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116" y="1206540"/>
              <a:ext cx="2744805" cy="1831300"/>
            </a:xfrm>
            <a:prstGeom prst="rect">
              <a:avLst/>
            </a:prstGeom>
          </p:spPr>
        </p:pic>
        <p:pic>
          <p:nvPicPr>
            <p:cNvPr id="12" name="Picture 11" descr="A small kitten walking on carpet&#10;&#10;Description automatically generated">
              <a:extLst>
                <a:ext uri="{FF2B5EF4-FFF2-40B4-BE49-F238E27FC236}">
                  <a16:creationId xmlns:a16="http://schemas.microsoft.com/office/drawing/2014/main" id="{14607BF1-50C5-CD09-2820-466626BB0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921" y="1194051"/>
              <a:ext cx="2450564" cy="1837923"/>
            </a:xfrm>
            <a:prstGeom prst="rect">
              <a:avLst/>
            </a:prstGeom>
          </p:spPr>
        </p:pic>
        <p:pic>
          <p:nvPicPr>
            <p:cNvPr id="15" name="Picture 14" descr="A cat walking on the ground&#10;&#10;Description automatically generated">
              <a:extLst>
                <a:ext uri="{FF2B5EF4-FFF2-40B4-BE49-F238E27FC236}">
                  <a16:creationId xmlns:a16="http://schemas.microsoft.com/office/drawing/2014/main" id="{8006A219-6B7C-A7B5-8C96-3646282C4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451" y="3031974"/>
              <a:ext cx="2596097" cy="346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696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52ADA-91F8-7A3D-E102-89568045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63" y="395977"/>
            <a:ext cx="7773074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43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C09EAE7-30DC-1EF5-C480-23638CEF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58" y="373625"/>
            <a:ext cx="9412319" cy="57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62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BE8A6-366B-5A41-83C3-0BF260423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7" y="304529"/>
            <a:ext cx="11149026" cy="62489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993B7C-1C94-9B62-9E6D-7B322B644BF5}"/>
              </a:ext>
            </a:extLst>
          </p:cNvPr>
          <p:cNvSpPr/>
          <p:nvPr/>
        </p:nvSpPr>
        <p:spPr>
          <a:xfrm>
            <a:off x="6390968" y="914400"/>
            <a:ext cx="2861187" cy="550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8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669171-E09C-C4E2-FDB4-236EE49B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768" y="1429735"/>
            <a:ext cx="4015740" cy="4009390"/>
          </a:xfrm>
          <a:prstGeom prst="rect">
            <a:avLst/>
          </a:prstGeom>
        </p:spPr>
      </p:pic>
      <p:pic>
        <p:nvPicPr>
          <p:cNvPr id="4" name="Picture 3" descr="A cartoon of a person sitting on a roof&#10;&#10;Description automatically generated">
            <a:extLst>
              <a:ext uri="{FF2B5EF4-FFF2-40B4-BE49-F238E27FC236}">
                <a16:creationId xmlns:a16="http://schemas.microsoft.com/office/drawing/2014/main" id="{0CB6EBC5-0A43-A368-A4A5-658B5B40D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41" y="1429734"/>
            <a:ext cx="4026646" cy="4009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87904-8FC8-C153-A179-67DC91944007}"/>
              </a:ext>
            </a:extLst>
          </p:cNvPr>
          <p:cNvSpPr txBox="1"/>
          <p:nvPr/>
        </p:nvSpPr>
        <p:spPr>
          <a:xfrm>
            <a:off x="3087329" y="5624052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77B6E-DF75-190C-8423-FD5CEB5DCF1F}"/>
              </a:ext>
            </a:extLst>
          </p:cNvPr>
          <p:cNvSpPr txBox="1"/>
          <p:nvPr/>
        </p:nvSpPr>
        <p:spPr>
          <a:xfrm>
            <a:off x="7474085" y="5624052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23107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39D9-AD66-E4AC-4181-2FEA0F2C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1" y="393433"/>
            <a:ext cx="10327849" cy="63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29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03B36-5A8C-61F4-9526-468DC75D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15" y="0"/>
            <a:ext cx="1112637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0A5549-0EA7-E647-EFF8-ECCCB15AB6CD}"/>
              </a:ext>
            </a:extLst>
          </p:cNvPr>
          <p:cNvSpPr/>
          <p:nvPr/>
        </p:nvSpPr>
        <p:spPr>
          <a:xfrm>
            <a:off x="7905137" y="1661651"/>
            <a:ext cx="1622322" cy="1032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54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E3190-E403-1E35-0A85-02029187E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117881" y="1070351"/>
            <a:ext cx="3857188" cy="44800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9E5336-2B5D-705F-7A6B-3D1D29645BA5}"/>
              </a:ext>
            </a:extLst>
          </p:cNvPr>
          <p:cNvCxnSpPr>
            <a:cxnSpLocks/>
          </p:cNvCxnSpPr>
          <p:nvPr/>
        </p:nvCxnSpPr>
        <p:spPr>
          <a:xfrm>
            <a:off x="1868128" y="852675"/>
            <a:ext cx="0" cy="46323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548A21-01C0-4988-9042-ABDBB7A95680}"/>
              </a:ext>
            </a:extLst>
          </p:cNvPr>
          <p:cNvCxnSpPr>
            <a:cxnSpLocks/>
          </p:cNvCxnSpPr>
          <p:nvPr/>
        </p:nvCxnSpPr>
        <p:spPr>
          <a:xfrm>
            <a:off x="1858296" y="852675"/>
            <a:ext cx="4116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AADDA9-F5C4-6B9C-9AF4-34659F4C1331}"/>
              </a:ext>
            </a:extLst>
          </p:cNvPr>
          <p:cNvSpPr txBox="1"/>
          <p:nvPr/>
        </p:nvSpPr>
        <p:spPr>
          <a:xfrm>
            <a:off x="1265436" y="3310361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C4CD2-23F9-D619-80FE-D238970FB1A3}"/>
              </a:ext>
            </a:extLst>
          </p:cNvPr>
          <p:cNvSpPr txBox="1"/>
          <p:nvPr/>
        </p:nvSpPr>
        <p:spPr>
          <a:xfrm>
            <a:off x="3731375" y="36134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0A552F-35F9-4990-7CB4-ED966ADD8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699714" y="1070351"/>
            <a:ext cx="3857188" cy="448002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110DE-8BFA-BC3B-0D61-1F667B1D9E47}"/>
              </a:ext>
            </a:extLst>
          </p:cNvPr>
          <p:cNvCxnSpPr>
            <a:cxnSpLocks/>
          </p:cNvCxnSpPr>
          <p:nvPr/>
        </p:nvCxnSpPr>
        <p:spPr>
          <a:xfrm>
            <a:off x="6449961" y="852675"/>
            <a:ext cx="0" cy="46323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B459E0-B372-DB7E-B3F3-DC9229C9393E}"/>
              </a:ext>
            </a:extLst>
          </p:cNvPr>
          <p:cNvCxnSpPr>
            <a:cxnSpLocks/>
          </p:cNvCxnSpPr>
          <p:nvPr/>
        </p:nvCxnSpPr>
        <p:spPr>
          <a:xfrm>
            <a:off x="6440129" y="852675"/>
            <a:ext cx="4116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D33F0D-D80F-F511-4782-3F7DBE94B34F}"/>
              </a:ext>
            </a:extLst>
          </p:cNvPr>
          <p:cNvSpPr txBox="1"/>
          <p:nvPr/>
        </p:nvSpPr>
        <p:spPr>
          <a:xfrm>
            <a:off x="5999155" y="3088197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C6C68-BD69-1FB0-C995-7E5B6FE85E28}"/>
              </a:ext>
            </a:extLst>
          </p:cNvPr>
          <p:cNvSpPr txBox="1"/>
          <p:nvPr/>
        </p:nvSpPr>
        <p:spPr>
          <a:xfrm>
            <a:off x="8208995" y="45256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003756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DC949-1C93-4F1C-25E7-3A1F572B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72" y="823027"/>
            <a:ext cx="7913062" cy="4781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F0836-783A-405F-FF48-370B3AAB21F5}"/>
              </a:ext>
            </a:extLst>
          </p:cNvPr>
          <p:cNvSpPr txBox="1"/>
          <p:nvPr/>
        </p:nvSpPr>
        <p:spPr>
          <a:xfrm>
            <a:off x="3972233" y="56043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4693A-E9B7-30AF-393F-D83CE9C909A3}"/>
              </a:ext>
            </a:extLst>
          </p:cNvPr>
          <p:cNvSpPr txBox="1"/>
          <p:nvPr/>
        </p:nvSpPr>
        <p:spPr>
          <a:xfrm>
            <a:off x="7881215" y="560438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31836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C401FA-FDF6-B1B4-BA73-5CFE0115B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56"/>
          <a:stretch/>
        </p:blipFill>
        <p:spPr>
          <a:xfrm>
            <a:off x="787237" y="1484917"/>
            <a:ext cx="5210441" cy="3381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743C73-A15F-CC4D-B98F-4BCC74B59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" t="49856" r="-566" b="700"/>
          <a:stretch/>
        </p:blipFill>
        <p:spPr>
          <a:xfrm>
            <a:off x="6027174" y="1465251"/>
            <a:ext cx="5210441" cy="3381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842179-23D1-B933-64DB-61BC9FB14747}"/>
              </a:ext>
            </a:extLst>
          </p:cNvPr>
          <p:cNvSpPr txBox="1"/>
          <p:nvPr/>
        </p:nvSpPr>
        <p:spPr>
          <a:xfrm>
            <a:off x="1986117" y="49947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C3CAC-8974-EFB6-1203-7C47B6E23853}"/>
              </a:ext>
            </a:extLst>
          </p:cNvPr>
          <p:cNvSpPr txBox="1"/>
          <p:nvPr/>
        </p:nvSpPr>
        <p:spPr>
          <a:xfrm>
            <a:off x="4562168" y="499478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D45CF-CEBE-9DC0-AFCD-C6403771062C}"/>
              </a:ext>
            </a:extLst>
          </p:cNvPr>
          <p:cNvSpPr txBox="1"/>
          <p:nvPr/>
        </p:nvSpPr>
        <p:spPr>
          <a:xfrm>
            <a:off x="7104369" y="499478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F81E7-B7EB-8FA0-99AB-BB55D9EB53E6}"/>
              </a:ext>
            </a:extLst>
          </p:cNvPr>
          <p:cNvSpPr txBox="1"/>
          <p:nvPr/>
        </p:nvSpPr>
        <p:spPr>
          <a:xfrm>
            <a:off x="9680420" y="499478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86879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id of numbers and symbols&#10;&#10;Description automatically generated">
            <a:extLst>
              <a:ext uri="{FF2B5EF4-FFF2-40B4-BE49-F238E27FC236}">
                <a16:creationId xmlns:a16="http://schemas.microsoft.com/office/drawing/2014/main" id="{FA3D3339-08B6-D306-6A63-BDCB56E03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60" b="49959"/>
          <a:stretch/>
        </p:blipFill>
        <p:spPr>
          <a:xfrm>
            <a:off x="2857867" y="198256"/>
            <a:ext cx="2704607" cy="2682595"/>
          </a:xfrm>
          <a:prstGeom prst="rect">
            <a:avLst/>
          </a:prstGeom>
        </p:spPr>
      </p:pic>
      <p:pic>
        <p:nvPicPr>
          <p:cNvPr id="6" name="Picture 5" descr="A grid of numbers and symbols&#10;&#10;Description automatically generated">
            <a:extLst>
              <a:ext uri="{FF2B5EF4-FFF2-40B4-BE49-F238E27FC236}">
                <a16:creationId xmlns:a16="http://schemas.microsoft.com/office/drawing/2014/main" id="{1FC67B13-6519-C901-ECA2-7F675B8E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89" r="-829" b="49959"/>
          <a:stretch/>
        </p:blipFill>
        <p:spPr>
          <a:xfrm>
            <a:off x="6096001" y="198256"/>
            <a:ext cx="2704607" cy="2682595"/>
          </a:xfrm>
          <a:prstGeom prst="rect">
            <a:avLst/>
          </a:prstGeom>
        </p:spPr>
      </p:pic>
      <p:pic>
        <p:nvPicPr>
          <p:cNvPr id="7" name="Picture 6" descr="A grid of numbers and symbols&#10;&#10;Description automatically generated">
            <a:extLst>
              <a:ext uri="{FF2B5EF4-FFF2-40B4-BE49-F238E27FC236}">
                <a16:creationId xmlns:a16="http://schemas.microsoft.com/office/drawing/2014/main" id="{227ED594-A3CF-A782-1D82-62A42A796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76" r="49060" b="383"/>
          <a:stretch/>
        </p:blipFill>
        <p:spPr>
          <a:xfrm>
            <a:off x="2857867" y="3324914"/>
            <a:ext cx="2704607" cy="2682595"/>
          </a:xfrm>
          <a:prstGeom prst="rect">
            <a:avLst/>
          </a:prstGeom>
        </p:spPr>
      </p:pic>
      <p:pic>
        <p:nvPicPr>
          <p:cNvPr id="8" name="Picture 7" descr="A grid of numbers and symbols&#10;&#10;Description automatically generated">
            <a:extLst>
              <a:ext uri="{FF2B5EF4-FFF2-40B4-BE49-F238E27FC236}">
                <a16:creationId xmlns:a16="http://schemas.microsoft.com/office/drawing/2014/main" id="{5D03C6AF-574F-96FD-5E1E-AC3F78803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 r="-940" b="-41"/>
          <a:stretch/>
        </p:blipFill>
        <p:spPr>
          <a:xfrm>
            <a:off x="6096000" y="3324915"/>
            <a:ext cx="2704607" cy="2682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D8B22B-09A9-442B-92DE-A9CE8B275667}"/>
              </a:ext>
            </a:extLst>
          </p:cNvPr>
          <p:cNvSpPr txBox="1"/>
          <p:nvPr/>
        </p:nvSpPr>
        <p:spPr>
          <a:xfrm>
            <a:off x="4040893" y="288085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D2FD4-A812-C6F5-B2C6-4D4A1646F465}"/>
              </a:ext>
            </a:extLst>
          </p:cNvPr>
          <p:cNvSpPr txBox="1"/>
          <p:nvPr/>
        </p:nvSpPr>
        <p:spPr>
          <a:xfrm>
            <a:off x="7279026" y="28808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A6C1F-B1CD-3BC5-5193-4FC856C65355}"/>
              </a:ext>
            </a:extLst>
          </p:cNvPr>
          <p:cNvSpPr txBox="1"/>
          <p:nvPr/>
        </p:nvSpPr>
        <p:spPr>
          <a:xfrm>
            <a:off x="4040893" y="5980074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0A7F8-7932-940D-BCF4-8FA97FD79013}"/>
              </a:ext>
            </a:extLst>
          </p:cNvPr>
          <p:cNvSpPr txBox="1"/>
          <p:nvPr/>
        </p:nvSpPr>
        <p:spPr>
          <a:xfrm>
            <a:off x="7287843" y="598007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2442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56235C-5C6A-873A-C6B7-C8839E7C3488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Directory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B85BE-EFD1-2626-8D43-196F5831223A}"/>
              </a:ext>
            </a:extLst>
          </p:cNvPr>
          <p:cNvSpPr txBox="1"/>
          <p:nvPr/>
        </p:nvSpPr>
        <p:spPr>
          <a:xfrm>
            <a:off x="855406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497DD-3F3E-EA20-9FE7-14767B05410D}"/>
              </a:ext>
            </a:extLst>
          </p:cNvPr>
          <p:cNvSpPr txBox="1"/>
          <p:nvPr/>
        </p:nvSpPr>
        <p:spPr>
          <a:xfrm>
            <a:off x="855405" y="5538585"/>
            <a:ext cx="117003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DAD035-7E68-4463-B5B1-50E42EC2EF58}"/>
              </a:ext>
            </a:extLst>
          </p:cNvPr>
          <p:cNvCxnSpPr>
            <a:cxnSpLocks/>
          </p:cNvCxnSpPr>
          <p:nvPr/>
        </p:nvCxnSpPr>
        <p:spPr>
          <a:xfrm>
            <a:off x="1127760" y="1493520"/>
            <a:ext cx="0" cy="421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2C2EC6-33B0-0D72-8E01-27E2DCA89654}"/>
              </a:ext>
            </a:extLst>
          </p:cNvPr>
          <p:cNvCxnSpPr>
            <a:cxnSpLocks/>
          </p:cNvCxnSpPr>
          <p:nvPr/>
        </p:nvCxnSpPr>
        <p:spPr>
          <a:xfrm flipH="1">
            <a:off x="1117600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8BAF00-63FA-29CF-E6E4-1A8C93162164}"/>
              </a:ext>
            </a:extLst>
          </p:cNvPr>
          <p:cNvSpPr txBox="1"/>
          <p:nvPr/>
        </p:nvSpPr>
        <p:spPr>
          <a:xfrm>
            <a:off x="1719580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shape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76EAEB-E026-95A0-908B-3C98E60594F5}"/>
              </a:ext>
            </a:extLst>
          </p:cNvPr>
          <p:cNvCxnSpPr>
            <a:cxnSpLocks/>
          </p:cNvCxnSpPr>
          <p:nvPr/>
        </p:nvCxnSpPr>
        <p:spPr>
          <a:xfrm>
            <a:off x="1999552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C77D5A-3320-5657-BC67-572FE124B0AC}"/>
              </a:ext>
            </a:extLst>
          </p:cNvPr>
          <p:cNvCxnSpPr>
            <a:cxnSpLocks/>
          </p:cNvCxnSpPr>
          <p:nvPr/>
        </p:nvCxnSpPr>
        <p:spPr>
          <a:xfrm flipH="1">
            <a:off x="1992670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750E82-720E-B296-EB8C-DF1D2B0E0354}"/>
              </a:ext>
            </a:extLst>
          </p:cNvPr>
          <p:cNvSpPr txBox="1"/>
          <p:nvPr/>
        </p:nvSpPr>
        <p:spPr>
          <a:xfrm>
            <a:off x="2496327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66D1FC-E619-F637-51F1-DBC33086F726}"/>
              </a:ext>
            </a:extLst>
          </p:cNvPr>
          <p:cNvCxnSpPr>
            <a:cxnSpLocks/>
          </p:cNvCxnSpPr>
          <p:nvPr/>
        </p:nvCxnSpPr>
        <p:spPr>
          <a:xfrm>
            <a:off x="1999552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B88DF1-3C3B-125C-4CDE-373CA8930366}"/>
              </a:ext>
            </a:extLst>
          </p:cNvPr>
          <p:cNvCxnSpPr>
            <a:cxnSpLocks/>
          </p:cNvCxnSpPr>
          <p:nvPr/>
        </p:nvCxnSpPr>
        <p:spPr>
          <a:xfrm flipH="1">
            <a:off x="1992670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26D1D2-A5A3-1DCE-B1DD-F88FCB9E237C}"/>
              </a:ext>
            </a:extLst>
          </p:cNvPr>
          <p:cNvSpPr txBox="1"/>
          <p:nvPr/>
        </p:nvSpPr>
        <p:spPr>
          <a:xfrm>
            <a:off x="2496326" y="2401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simple_masks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64BA0F-F176-EC9E-1C82-C1E4B9EFB2CC}"/>
              </a:ext>
            </a:extLst>
          </p:cNvPr>
          <p:cNvCxnSpPr>
            <a:cxnSpLocks/>
          </p:cNvCxnSpPr>
          <p:nvPr/>
        </p:nvCxnSpPr>
        <p:spPr>
          <a:xfrm>
            <a:off x="1999552" y="258591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6A96A7-F2B0-9BDE-9EBA-90DA8304DA8D}"/>
              </a:ext>
            </a:extLst>
          </p:cNvPr>
          <p:cNvCxnSpPr>
            <a:cxnSpLocks/>
          </p:cNvCxnSpPr>
          <p:nvPr/>
        </p:nvCxnSpPr>
        <p:spPr>
          <a:xfrm flipH="1">
            <a:off x="1992670" y="28808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09FDC0-ADD8-14EC-882C-CED71CB36B9A}"/>
              </a:ext>
            </a:extLst>
          </p:cNvPr>
          <p:cNvSpPr txBox="1"/>
          <p:nvPr/>
        </p:nvSpPr>
        <p:spPr>
          <a:xfrm>
            <a:off x="2496326" y="26962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simple_inpainted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36D4B9-BCF0-F00E-B404-5B3E69179375}"/>
              </a:ext>
            </a:extLst>
          </p:cNvPr>
          <p:cNvCxnSpPr>
            <a:cxnSpLocks/>
          </p:cNvCxnSpPr>
          <p:nvPr/>
        </p:nvCxnSpPr>
        <p:spPr>
          <a:xfrm>
            <a:off x="1999551" y="2880885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3F366E-8061-73D0-9503-E174A6065237}"/>
              </a:ext>
            </a:extLst>
          </p:cNvPr>
          <p:cNvCxnSpPr>
            <a:cxnSpLocks/>
          </p:cNvCxnSpPr>
          <p:nvPr/>
        </p:nvCxnSpPr>
        <p:spPr>
          <a:xfrm flipH="1">
            <a:off x="1992669" y="322589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E2D3B2-B9B8-DCE3-D269-C1ED51201760}"/>
              </a:ext>
            </a:extLst>
          </p:cNvPr>
          <p:cNvSpPr txBox="1"/>
          <p:nvPr/>
        </p:nvSpPr>
        <p:spPr>
          <a:xfrm>
            <a:off x="2496326" y="304123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7C57CD-6A8B-E4C6-51CB-A7FCE78A2225}"/>
              </a:ext>
            </a:extLst>
          </p:cNvPr>
          <p:cNvCxnSpPr>
            <a:cxnSpLocks/>
          </p:cNvCxnSpPr>
          <p:nvPr/>
        </p:nvCxnSpPr>
        <p:spPr>
          <a:xfrm>
            <a:off x="1999551" y="322589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7E58A5-FDE3-8777-5931-E805AEE832FE}"/>
              </a:ext>
            </a:extLst>
          </p:cNvPr>
          <p:cNvCxnSpPr>
            <a:cxnSpLocks/>
          </p:cNvCxnSpPr>
          <p:nvPr/>
        </p:nvCxnSpPr>
        <p:spPr>
          <a:xfrm flipH="1">
            <a:off x="1992669" y="352086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331D99-A4FC-6026-3BB5-DBC0C019C609}"/>
              </a:ext>
            </a:extLst>
          </p:cNvPr>
          <p:cNvSpPr txBox="1"/>
          <p:nvPr/>
        </p:nvSpPr>
        <p:spPr>
          <a:xfrm>
            <a:off x="2496325" y="333619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intermediate_masks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0F9874-E711-B8D1-B96F-DEF49E49EB4D}"/>
              </a:ext>
            </a:extLst>
          </p:cNvPr>
          <p:cNvCxnSpPr>
            <a:cxnSpLocks/>
          </p:cNvCxnSpPr>
          <p:nvPr/>
        </p:nvCxnSpPr>
        <p:spPr>
          <a:xfrm>
            <a:off x="1999551" y="3520864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05E480-67E3-20C7-D61A-52B58D87551D}"/>
              </a:ext>
            </a:extLst>
          </p:cNvPr>
          <p:cNvCxnSpPr>
            <a:cxnSpLocks/>
          </p:cNvCxnSpPr>
          <p:nvPr/>
        </p:nvCxnSpPr>
        <p:spPr>
          <a:xfrm flipH="1">
            <a:off x="1992669" y="381583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A71B9F5-FC76-BB98-9D62-AD10746D1B53}"/>
              </a:ext>
            </a:extLst>
          </p:cNvPr>
          <p:cNvSpPr txBox="1"/>
          <p:nvPr/>
        </p:nvSpPr>
        <p:spPr>
          <a:xfrm>
            <a:off x="2496325" y="363116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intermediate_inpainted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1FDC089-88E8-3EC7-D21A-64B274CB7391}"/>
              </a:ext>
            </a:extLst>
          </p:cNvPr>
          <p:cNvCxnSpPr>
            <a:cxnSpLocks/>
          </p:cNvCxnSpPr>
          <p:nvPr/>
        </p:nvCxnSpPr>
        <p:spPr>
          <a:xfrm>
            <a:off x="1999550" y="3815832"/>
            <a:ext cx="0" cy="35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1137A1-C35C-A0C7-7CD9-B5C6D51C00B3}"/>
              </a:ext>
            </a:extLst>
          </p:cNvPr>
          <p:cNvCxnSpPr>
            <a:cxnSpLocks/>
          </p:cNvCxnSpPr>
          <p:nvPr/>
        </p:nvCxnSpPr>
        <p:spPr>
          <a:xfrm flipH="1">
            <a:off x="1992668" y="417159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F8F2BAA-5718-FFEB-B4FB-3D7ACAB3842B}"/>
              </a:ext>
            </a:extLst>
          </p:cNvPr>
          <p:cNvSpPr txBox="1"/>
          <p:nvPr/>
        </p:nvSpPr>
        <p:spPr>
          <a:xfrm>
            <a:off x="2496325" y="398692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68BF8E2-9E56-C529-884E-62B7BE044BF4}"/>
              </a:ext>
            </a:extLst>
          </p:cNvPr>
          <p:cNvCxnSpPr>
            <a:cxnSpLocks/>
          </p:cNvCxnSpPr>
          <p:nvPr/>
        </p:nvCxnSpPr>
        <p:spPr>
          <a:xfrm>
            <a:off x="1999550" y="417159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CB3B8C-50A2-3DD3-B2AB-41931A27D865}"/>
              </a:ext>
            </a:extLst>
          </p:cNvPr>
          <p:cNvCxnSpPr>
            <a:cxnSpLocks/>
          </p:cNvCxnSpPr>
          <p:nvPr/>
        </p:nvCxnSpPr>
        <p:spPr>
          <a:xfrm flipH="1">
            <a:off x="1992668" y="44665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E2B3D8-0C7F-FF95-C4C1-C5D5481E9B8A}"/>
              </a:ext>
            </a:extLst>
          </p:cNvPr>
          <p:cNvSpPr txBox="1"/>
          <p:nvPr/>
        </p:nvSpPr>
        <p:spPr>
          <a:xfrm>
            <a:off x="2496324" y="4281894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complex_masks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092ECE-4B33-BFB4-9F61-5C9AF988B59D}"/>
              </a:ext>
            </a:extLst>
          </p:cNvPr>
          <p:cNvCxnSpPr>
            <a:cxnSpLocks/>
          </p:cNvCxnSpPr>
          <p:nvPr/>
        </p:nvCxnSpPr>
        <p:spPr>
          <a:xfrm>
            <a:off x="1999550" y="4466560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BB41A5-4846-A645-F3B0-04D9363EBF3D}"/>
              </a:ext>
            </a:extLst>
          </p:cNvPr>
          <p:cNvCxnSpPr>
            <a:cxnSpLocks/>
          </p:cNvCxnSpPr>
          <p:nvPr/>
        </p:nvCxnSpPr>
        <p:spPr>
          <a:xfrm flipH="1">
            <a:off x="1992668" y="476152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38BD34A-D79A-1735-12A1-8D303025E72D}"/>
              </a:ext>
            </a:extLst>
          </p:cNvPr>
          <p:cNvSpPr txBox="1"/>
          <p:nvPr/>
        </p:nvSpPr>
        <p:spPr>
          <a:xfrm>
            <a:off x="2496324" y="4576862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complex_inpainted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18F842-4C64-C2E6-F02A-EA847A6B4634}"/>
              </a:ext>
            </a:extLst>
          </p:cNvPr>
          <p:cNvSpPr txBox="1"/>
          <p:nvPr/>
        </p:nvSpPr>
        <p:spPr>
          <a:xfrm>
            <a:off x="4415747" y="1185428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4382F04-58ED-EF62-5D19-3633674D9611}"/>
              </a:ext>
            </a:extLst>
          </p:cNvPr>
          <p:cNvCxnSpPr/>
          <p:nvPr/>
        </p:nvCxnSpPr>
        <p:spPr>
          <a:xfrm>
            <a:off x="4688101" y="1508909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B048B1-EF87-B27E-9F56-F464B46431BF}"/>
              </a:ext>
            </a:extLst>
          </p:cNvPr>
          <p:cNvCxnSpPr>
            <a:cxnSpLocks/>
          </p:cNvCxnSpPr>
          <p:nvPr/>
        </p:nvCxnSpPr>
        <p:spPr>
          <a:xfrm flipH="1">
            <a:off x="4677941" y="19305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E8BA104-B11F-5B37-B682-933E581F37B0}"/>
              </a:ext>
            </a:extLst>
          </p:cNvPr>
          <p:cNvSpPr txBox="1"/>
          <p:nvPr/>
        </p:nvSpPr>
        <p:spPr>
          <a:xfrm>
            <a:off x="5279921" y="174588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point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C36300-1C23-EFFA-C435-19A1267B0F85}"/>
              </a:ext>
            </a:extLst>
          </p:cNvPr>
          <p:cNvCxnSpPr>
            <a:cxnSpLocks/>
          </p:cNvCxnSpPr>
          <p:nvPr/>
        </p:nvCxnSpPr>
        <p:spPr>
          <a:xfrm>
            <a:off x="5559893" y="2121672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67EDB32-6BBE-1E0B-14EE-556BD8F1E501}"/>
              </a:ext>
            </a:extLst>
          </p:cNvPr>
          <p:cNvCxnSpPr>
            <a:cxnSpLocks/>
          </p:cNvCxnSpPr>
          <p:nvPr/>
        </p:nvCxnSpPr>
        <p:spPr>
          <a:xfrm flipH="1">
            <a:off x="5553011" y="230633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7E16832-F3A0-692A-255B-1F2D00F05CD1}"/>
              </a:ext>
            </a:extLst>
          </p:cNvPr>
          <p:cNvSpPr txBox="1"/>
          <p:nvPr/>
        </p:nvSpPr>
        <p:spPr>
          <a:xfrm>
            <a:off x="6056668" y="2121672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00367A-95AC-E8C5-88E9-AAC712BBA793}"/>
              </a:ext>
            </a:extLst>
          </p:cNvPr>
          <p:cNvCxnSpPr>
            <a:cxnSpLocks/>
          </p:cNvCxnSpPr>
          <p:nvPr/>
        </p:nvCxnSpPr>
        <p:spPr>
          <a:xfrm>
            <a:off x="5559893" y="2306338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DCCFB45-88EF-ECE3-941D-367E8B378CB3}"/>
              </a:ext>
            </a:extLst>
          </p:cNvPr>
          <p:cNvCxnSpPr>
            <a:cxnSpLocks/>
          </p:cNvCxnSpPr>
          <p:nvPr/>
        </p:nvCxnSpPr>
        <p:spPr>
          <a:xfrm flipH="1">
            <a:off x="5553011" y="260130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630A43A-04D9-E1BF-2A0C-3F2D730FA936}"/>
              </a:ext>
            </a:extLst>
          </p:cNvPr>
          <p:cNvSpPr txBox="1"/>
          <p:nvPr/>
        </p:nvSpPr>
        <p:spPr>
          <a:xfrm>
            <a:off x="6056667" y="241664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simple_points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24AA1AE-1A25-92F6-6E47-C27579A45370}"/>
              </a:ext>
            </a:extLst>
          </p:cNvPr>
          <p:cNvCxnSpPr>
            <a:cxnSpLocks/>
          </p:cNvCxnSpPr>
          <p:nvPr/>
        </p:nvCxnSpPr>
        <p:spPr>
          <a:xfrm>
            <a:off x="5559893" y="260130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817D27-1978-F7B8-FAAA-194B2CF48478}"/>
              </a:ext>
            </a:extLst>
          </p:cNvPr>
          <p:cNvCxnSpPr>
            <a:cxnSpLocks/>
          </p:cNvCxnSpPr>
          <p:nvPr/>
        </p:nvCxnSpPr>
        <p:spPr>
          <a:xfrm flipH="1">
            <a:off x="5553011" y="289627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E624DF9-7718-E326-FB9D-1094AB3BBD91}"/>
              </a:ext>
            </a:extLst>
          </p:cNvPr>
          <p:cNvSpPr txBox="1"/>
          <p:nvPr/>
        </p:nvSpPr>
        <p:spPr>
          <a:xfrm>
            <a:off x="6056667" y="271160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simple_inpainted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BEB84B-45D4-320A-D596-C2B2D92DB9A2}"/>
              </a:ext>
            </a:extLst>
          </p:cNvPr>
          <p:cNvCxnSpPr>
            <a:cxnSpLocks/>
          </p:cNvCxnSpPr>
          <p:nvPr/>
        </p:nvCxnSpPr>
        <p:spPr>
          <a:xfrm>
            <a:off x="5559892" y="2896274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22DD84-3C25-B58A-8DFF-BC839E4E4CD8}"/>
              </a:ext>
            </a:extLst>
          </p:cNvPr>
          <p:cNvCxnSpPr>
            <a:cxnSpLocks/>
          </p:cNvCxnSpPr>
          <p:nvPr/>
        </p:nvCxnSpPr>
        <p:spPr>
          <a:xfrm flipH="1">
            <a:off x="5553010" y="32412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94E2E6A-ED28-DF6D-319E-76342B24CDF7}"/>
              </a:ext>
            </a:extLst>
          </p:cNvPr>
          <p:cNvSpPr txBox="1"/>
          <p:nvPr/>
        </p:nvSpPr>
        <p:spPr>
          <a:xfrm>
            <a:off x="6056667" y="30566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1B73668-9EAC-F132-E4A1-359A7673F3B4}"/>
              </a:ext>
            </a:extLst>
          </p:cNvPr>
          <p:cNvCxnSpPr>
            <a:cxnSpLocks/>
          </p:cNvCxnSpPr>
          <p:nvPr/>
        </p:nvCxnSpPr>
        <p:spPr>
          <a:xfrm>
            <a:off x="5559892" y="3241285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9356FF-B444-475B-2F36-E3B70796F33B}"/>
              </a:ext>
            </a:extLst>
          </p:cNvPr>
          <p:cNvCxnSpPr>
            <a:cxnSpLocks/>
          </p:cNvCxnSpPr>
          <p:nvPr/>
        </p:nvCxnSpPr>
        <p:spPr>
          <a:xfrm flipH="1">
            <a:off x="5553010" y="353625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9C01D8A-F200-879E-FE8E-7367B5A52451}"/>
              </a:ext>
            </a:extLst>
          </p:cNvPr>
          <p:cNvSpPr txBox="1"/>
          <p:nvPr/>
        </p:nvSpPr>
        <p:spPr>
          <a:xfrm>
            <a:off x="6056666" y="3351587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intermediate_points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B68690-DC75-CE9B-73FA-C53FF49360BE}"/>
              </a:ext>
            </a:extLst>
          </p:cNvPr>
          <p:cNvCxnSpPr>
            <a:cxnSpLocks/>
          </p:cNvCxnSpPr>
          <p:nvPr/>
        </p:nvCxnSpPr>
        <p:spPr>
          <a:xfrm>
            <a:off x="5559892" y="3536253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D7D4AA-5AB0-5D89-2046-43E06226A40B}"/>
              </a:ext>
            </a:extLst>
          </p:cNvPr>
          <p:cNvCxnSpPr>
            <a:cxnSpLocks/>
          </p:cNvCxnSpPr>
          <p:nvPr/>
        </p:nvCxnSpPr>
        <p:spPr>
          <a:xfrm flipH="1">
            <a:off x="5553010" y="383122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7508D43-F3CF-5CDF-6475-10AF7F306D52}"/>
              </a:ext>
            </a:extLst>
          </p:cNvPr>
          <p:cNvSpPr txBox="1"/>
          <p:nvPr/>
        </p:nvSpPr>
        <p:spPr>
          <a:xfrm>
            <a:off x="6056666" y="364655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intermediate_inpainted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7009FA6-1CF0-499C-BAE2-0B1DB35FB874}"/>
              </a:ext>
            </a:extLst>
          </p:cNvPr>
          <p:cNvCxnSpPr>
            <a:cxnSpLocks/>
          </p:cNvCxnSpPr>
          <p:nvPr/>
        </p:nvCxnSpPr>
        <p:spPr>
          <a:xfrm>
            <a:off x="5559891" y="3831221"/>
            <a:ext cx="0" cy="35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B1F8F0E-928D-4966-B9DF-615DCC684994}"/>
              </a:ext>
            </a:extLst>
          </p:cNvPr>
          <p:cNvCxnSpPr>
            <a:cxnSpLocks/>
          </p:cNvCxnSpPr>
          <p:nvPr/>
        </p:nvCxnSpPr>
        <p:spPr>
          <a:xfrm flipH="1">
            <a:off x="5553009" y="418698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62D5897-E922-02BB-708A-7BD8B8CC7EAA}"/>
              </a:ext>
            </a:extLst>
          </p:cNvPr>
          <p:cNvSpPr txBox="1"/>
          <p:nvPr/>
        </p:nvSpPr>
        <p:spPr>
          <a:xfrm>
            <a:off x="6056666" y="400231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1DF8EE6-4C91-0BF3-658D-D637B2B66483}"/>
              </a:ext>
            </a:extLst>
          </p:cNvPr>
          <p:cNvCxnSpPr>
            <a:cxnSpLocks/>
          </p:cNvCxnSpPr>
          <p:nvPr/>
        </p:nvCxnSpPr>
        <p:spPr>
          <a:xfrm>
            <a:off x="5559891" y="4186981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41252B-0DA9-56F1-E9B6-AF8F6E8434F3}"/>
              </a:ext>
            </a:extLst>
          </p:cNvPr>
          <p:cNvCxnSpPr>
            <a:cxnSpLocks/>
          </p:cNvCxnSpPr>
          <p:nvPr/>
        </p:nvCxnSpPr>
        <p:spPr>
          <a:xfrm flipH="1">
            <a:off x="5553009" y="4481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A57D125-DD70-EDA0-C30D-DD80C98D3004}"/>
              </a:ext>
            </a:extLst>
          </p:cNvPr>
          <p:cNvSpPr txBox="1"/>
          <p:nvPr/>
        </p:nvSpPr>
        <p:spPr>
          <a:xfrm>
            <a:off x="6056665" y="4297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complex_points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D8EC312-DF73-E97A-524A-B7C150811988}"/>
              </a:ext>
            </a:extLst>
          </p:cNvPr>
          <p:cNvCxnSpPr>
            <a:cxnSpLocks/>
          </p:cNvCxnSpPr>
          <p:nvPr/>
        </p:nvCxnSpPr>
        <p:spPr>
          <a:xfrm>
            <a:off x="5559891" y="4481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2A95817-8DA4-7732-A0FE-94D2ABD611DB}"/>
              </a:ext>
            </a:extLst>
          </p:cNvPr>
          <p:cNvCxnSpPr>
            <a:cxnSpLocks/>
          </p:cNvCxnSpPr>
          <p:nvPr/>
        </p:nvCxnSpPr>
        <p:spPr>
          <a:xfrm flipH="1">
            <a:off x="5553009" y="475725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A2DFBFC-9357-FF2B-6816-B6D5055547B3}"/>
              </a:ext>
            </a:extLst>
          </p:cNvPr>
          <p:cNvSpPr txBox="1"/>
          <p:nvPr/>
        </p:nvSpPr>
        <p:spPr>
          <a:xfrm>
            <a:off x="6056665" y="4592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complex_inpainted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57B8C77-9BCF-0FC5-267E-40A33BC359FB}"/>
              </a:ext>
            </a:extLst>
          </p:cNvPr>
          <p:cNvCxnSpPr/>
          <p:nvPr/>
        </p:nvCxnSpPr>
        <p:spPr>
          <a:xfrm>
            <a:off x="454413" y="933065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6276A8-2A3C-0BD6-79AD-3EC0EEEE9298}"/>
              </a:ext>
            </a:extLst>
          </p:cNvPr>
          <p:cNvCxnSpPr>
            <a:cxnSpLocks/>
          </p:cNvCxnSpPr>
          <p:nvPr/>
        </p:nvCxnSpPr>
        <p:spPr>
          <a:xfrm flipH="1">
            <a:off x="454085" y="135470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2591231-EFE9-40ED-978D-4FC0883F522E}"/>
              </a:ext>
            </a:extLst>
          </p:cNvPr>
          <p:cNvCxnSpPr>
            <a:cxnSpLocks/>
          </p:cNvCxnSpPr>
          <p:nvPr/>
        </p:nvCxnSpPr>
        <p:spPr>
          <a:xfrm>
            <a:off x="454085" y="1354705"/>
            <a:ext cx="0" cy="4378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4C207A-0260-19B3-CC1F-9FC4D777A765}"/>
              </a:ext>
            </a:extLst>
          </p:cNvPr>
          <p:cNvCxnSpPr>
            <a:cxnSpLocks/>
          </p:cNvCxnSpPr>
          <p:nvPr/>
        </p:nvCxnSpPr>
        <p:spPr>
          <a:xfrm flipH="1">
            <a:off x="454414" y="572325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29A0067-C200-8385-E269-40A00518291C}"/>
              </a:ext>
            </a:extLst>
          </p:cNvPr>
          <p:cNvCxnSpPr>
            <a:cxnSpLocks/>
          </p:cNvCxnSpPr>
          <p:nvPr/>
        </p:nvCxnSpPr>
        <p:spPr>
          <a:xfrm>
            <a:off x="1222805" y="5898984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9C6C501-57CA-A5A7-7794-18C1234DB7C3}"/>
              </a:ext>
            </a:extLst>
          </p:cNvPr>
          <p:cNvCxnSpPr>
            <a:cxnSpLocks/>
          </p:cNvCxnSpPr>
          <p:nvPr/>
        </p:nvCxnSpPr>
        <p:spPr>
          <a:xfrm flipH="1">
            <a:off x="1215923" y="608365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C44E875-C609-8032-2BC9-C1B523DF94EF}"/>
              </a:ext>
            </a:extLst>
          </p:cNvPr>
          <p:cNvSpPr txBox="1"/>
          <p:nvPr/>
        </p:nvSpPr>
        <p:spPr>
          <a:xfrm>
            <a:off x="1719580" y="5898984"/>
            <a:ext cx="266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Inpaint_opencv_shape.py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0D48CDA-C337-B313-FACD-544ED6362B26}"/>
              </a:ext>
            </a:extLst>
          </p:cNvPr>
          <p:cNvCxnSpPr>
            <a:cxnSpLocks/>
          </p:cNvCxnSpPr>
          <p:nvPr/>
        </p:nvCxnSpPr>
        <p:spPr>
          <a:xfrm>
            <a:off x="1229687" y="6083650"/>
            <a:ext cx="0" cy="392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EB2E8EA-E2E0-F97C-D3EB-902844208ADB}"/>
              </a:ext>
            </a:extLst>
          </p:cNvPr>
          <p:cNvCxnSpPr>
            <a:cxnSpLocks/>
          </p:cNvCxnSpPr>
          <p:nvPr/>
        </p:nvCxnSpPr>
        <p:spPr>
          <a:xfrm flipH="1">
            <a:off x="1222805" y="647657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E5358BA-96CA-F76A-25BF-078D9266E8C6}"/>
              </a:ext>
            </a:extLst>
          </p:cNvPr>
          <p:cNvSpPr txBox="1"/>
          <p:nvPr/>
        </p:nvSpPr>
        <p:spPr>
          <a:xfrm>
            <a:off x="1726462" y="6282408"/>
            <a:ext cx="266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Inpaint_anything_point.py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DB78F6-824D-4BA1-4BC8-E842A680AFEC}"/>
              </a:ext>
            </a:extLst>
          </p:cNvPr>
          <p:cNvSpPr txBox="1"/>
          <p:nvPr/>
        </p:nvSpPr>
        <p:spPr>
          <a:xfrm>
            <a:off x="8132341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4055FBB-E793-C72B-8CE0-BD9FE952C4AD}"/>
              </a:ext>
            </a:extLst>
          </p:cNvPr>
          <p:cNvCxnSpPr/>
          <p:nvPr/>
        </p:nvCxnSpPr>
        <p:spPr>
          <a:xfrm>
            <a:off x="8404695" y="1493520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04FA303-FCB6-46CB-8DD5-06D23326DD15}"/>
              </a:ext>
            </a:extLst>
          </p:cNvPr>
          <p:cNvCxnSpPr>
            <a:cxnSpLocks/>
          </p:cNvCxnSpPr>
          <p:nvPr/>
        </p:nvCxnSpPr>
        <p:spPr>
          <a:xfrm flipH="1">
            <a:off x="8394535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CD27842-80E8-F65F-5D53-38EC42B29B9D}"/>
              </a:ext>
            </a:extLst>
          </p:cNvPr>
          <p:cNvSpPr txBox="1"/>
          <p:nvPr/>
        </p:nvSpPr>
        <p:spPr>
          <a:xfrm>
            <a:off x="8996515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utils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EE4F03C-3DF1-B7D3-7891-B3D2B0FAF59C}"/>
              </a:ext>
            </a:extLst>
          </p:cNvPr>
          <p:cNvCxnSpPr>
            <a:cxnSpLocks/>
          </p:cNvCxnSpPr>
          <p:nvPr/>
        </p:nvCxnSpPr>
        <p:spPr>
          <a:xfrm>
            <a:off x="9276487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6105C87-58A9-6A0D-4ECC-9399262ED37C}"/>
              </a:ext>
            </a:extLst>
          </p:cNvPr>
          <p:cNvCxnSpPr>
            <a:cxnSpLocks/>
          </p:cNvCxnSpPr>
          <p:nvPr/>
        </p:nvCxnSpPr>
        <p:spPr>
          <a:xfrm flipH="1">
            <a:off x="9269605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9525F1E-D17D-5946-6595-C16A2D47767D}"/>
              </a:ext>
            </a:extLst>
          </p:cNvPr>
          <p:cNvSpPr txBox="1"/>
          <p:nvPr/>
        </p:nvSpPr>
        <p:spPr>
          <a:xfrm>
            <a:off x="9773262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generate_masks.py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9726E81-F023-F5CE-D828-D79A2D391845}"/>
              </a:ext>
            </a:extLst>
          </p:cNvPr>
          <p:cNvCxnSpPr>
            <a:cxnSpLocks/>
          </p:cNvCxnSpPr>
          <p:nvPr/>
        </p:nvCxnSpPr>
        <p:spPr>
          <a:xfrm>
            <a:off x="9276487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198B2A7-F36A-7E62-4D44-DC4718234D01}"/>
              </a:ext>
            </a:extLst>
          </p:cNvPr>
          <p:cNvCxnSpPr>
            <a:cxnSpLocks/>
          </p:cNvCxnSpPr>
          <p:nvPr/>
        </p:nvCxnSpPr>
        <p:spPr>
          <a:xfrm flipH="1">
            <a:off x="9269605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D9B18CD-6983-9C99-7AEC-48527B7F105B}"/>
              </a:ext>
            </a:extLst>
          </p:cNvPr>
          <p:cNvSpPr txBox="1"/>
          <p:nvPr/>
        </p:nvSpPr>
        <p:spPr>
          <a:xfrm>
            <a:off x="9773261" y="2401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generate_points.py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4A09359-FF72-39C6-92C1-27A30D18EAB1}"/>
              </a:ext>
            </a:extLst>
          </p:cNvPr>
          <p:cNvCxnSpPr>
            <a:cxnSpLocks/>
          </p:cNvCxnSpPr>
          <p:nvPr/>
        </p:nvCxnSpPr>
        <p:spPr>
          <a:xfrm>
            <a:off x="9276487" y="258591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4A482DD-1227-5D7F-A3E1-F9BE7AC1520C}"/>
              </a:ext>
            </a:extLst>
          </p:cNvPr>
          <p:cNvCxnSpPr>
            <a:cxnSpLocks/>
          </p:cNvCxnSpPr>
          <p:nvPr/>
        </p:nvCxnSpPr>
        <p:spPr>
          <a:xfrm flipH="1">
            <a:off x="9269605" y="28808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6E69DF4-F62C-F1A3-2DFA-765073436BF6}"/>
              </a:ext>
            </a:extLst>
          </p:cNvPr>
          <p:cNvSpPr txBox="1"/>
          <p:nvPr/>
        </p:nvSpPr>
        <p:spPr>
          <a:xfrm>
            <a:off x="9773261" y="26962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InpaintClass.py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7F269DD-9EAF-3CE7-BB2B-F5B3EA0F4C28}"/>
              </a:ext>
            </a:extLst>
          </p:cNvPr>
          <p:cNvCxnSpPr>
            <a:cxnSpLocks/>
          </p:cNvCxnSpPr>
          <p:nvPr/>
        </p:nvCxnSpPr>
        <p:spPr>
          <a:xfrm>
            <a:off x="9276486" y="2880885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C3B0203-2998-9F90-CB39-BFC891EF1F2C}"/>
              </a:ext>
            </a:extLst>
          </p:cNvPr>
          <p:cNvCxnSpPr>
            <a:cxnSpLocks/>
          </p:cNvCxnSpPr>
          <p:nvPr/>
        </p:nvCxnSpPr>
        <p:spPr>
          <a:xfrm flipH="1">
            <a:off x="9269604" y="322589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68E118F-1098-5911-89C2-BED9F44D188C}"/>
              </a:ext>
            </a:extLst>
          </p:cNvPr>
          <p:cNvSpPr txBox="1"/>
          <p:nvPr/>
        </p:nvSpPr>
        <p:spPr>
          <a:xfrm>
            <a:off x="9773261" y="304123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mouse_event_shape.py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1CBA1E4-63B2-669A-64AF-3516A5B27BC4}"/>
              </a:ext>
            </a:extLst>
          </p:cNvPr>
          <p:cNvCxnSpPr>
            <a:cxnSpLocks/>
          </p:cNvCxnSpPr>
          <p:nvPr/>
        </p:nvCxnSpPr>
        <p:spPr>
          <a:xfrm>
            <a:off x="9276486" y="322589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AC2F84-D60A-5CE2-B761-44CF05DF5EE5}"/>
              </a:ext>
            </a:extLst>
          </p:cNvPr>
          <p:cNvCxnSpPr>
            <a:cxnSpLocks/>
          </p:cNvCxnSpPr>
          <p:nvPr/>
        </p:nvCxnSpPr>
        <p:spPr>
          <a:xfrm flipH="1">
            <a:off x="9269604" y="352086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4A0C01-3660-E126-E823-32B3EAC91C25}"/>
              </a:ext>
            </a:extLst>
          </p:cNvPr>
          <p:cNvSpPr txBox="1"/>
          <p:nvPr/>
        </p:nvSpPr>
        <p:spPr>
          <a:xfrm>
            <a:off x="9773260" y="333619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mouse_event_point.py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FB3FFBB-8B57-2972-150C-8639193CE424}"/>
              </a:ext>
            </a:extLst>
          </p:cNvPr>
          <p:cNvCxnSpPr>
            <a:cxnSpLocks/>
          </p:cNvCxnSpPr>
          <p:nvPr/>
        </p:nvCxnSpPr>
        <p:spPr>
          <a:xfrm>
            <a:off x="5559891" y="4776917"/>
            <a:ext cx="0" cy="4906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7C2007-4FFB-DCE9-5ABA-D6C35776E9DD}"/>
              </a:ext>
            </a:extLst>
          </p:cNvPr>
          <p:cNvCxnSpPr>
            <a:cxnSpLocks/>
          </p:cNvCxnSpPr>
          <p:nvPr/>
        </p:nvCxnSpPr>
        <p:spPr>
          <a:xfrm flipH="1">
            <a:off x="5553009" y="526754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4B8C9A0A-CCAA-62DE-5B7B-458E09F9F6B2}"/>
              </a:ext>
            </a:extLst>
          </p:cNvPr>
          <p:cNvSpPr txBox="1"/>
          <p:nvPr/>
        </p:nvSpPr>
        <p:spPr>
          <a:xfrm>
            <a:off x="6056665" y="508287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point_result.txt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EA8A7C6-4ABE-1F79-E1BB-88BC5E84A614}"/>
              </a:ext>
            </a:extLst>
          </p:cNvPr>
          <p:cNvSpPr txBox="1"/>
          <p:nvPr/>
        </p:nvSpPr>
        <p:spPr>
          <a:xfrm>
            <a:off x="52766" y="48654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Inpaint</a:t>
            </a:r>
          </a:p>
        </p:txBody>
      </p:sp>
    </p:spTree>
    <p:extLst>
      <p:ext uri="{BB962C8B-B14F-4D97-AF65-F5344CB8AC3E}">
        <p14:creationId xmlns:p14="http://schemas.microsoft.com/office/powerpoint/2010/main" val="854929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B4368-BC1C-9BB0-E358-18A47F876F1D}"/>
              </a:ext>
            </a:extLst>
          </p:cNvPr>
          <p:cNvSpPr/>
          <p:nvPr/>
        </p:nvSpPr>
        <p:spPr>
          <a:xfrm>
            <a:off x="5250305" y="2719608"/>
            <a:ext cx="624348" cy="1052053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091F0-46C2-61E6-7C97-84B5A84D2768}"/>
              </a:ext>
            </a:extLst>
          </p:cNvPr>
          <p:cNvSpPr/>
          <p:nvPr/>
        </p:nvSpPr>
        <p:spPr>
          <a:xfrm>
            <a:off x="4478473" y="2709776"/>
            <a:ext cx="353962" cy="105205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A177-C5D0-50B2-A610-91971758D6A3}"/>
              </a:ext>
            </a:extLst>
          </p:cNvPr>
          <p:cNvSpPr/>
          <p:nvPr/>
        </p:nvSpPr>
        <p:spPr>
          <a:xfrm>
            <a:off x="3200280" y="2709777"/>
            <a:ext cx="511278" cy="105205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1E9CE-8C92-FC4F-AA7D-539B54A3723B}"/>
              </a:ext>
            </a:extLst>
          </p:cNvPr>
          <p:cNvSpPr txBox="1"/>
          <p:nvPr/>
        </p:nvSpPr>
        <p:spPr>
          <a:xfrm>
            <a:off x="2861188" y="1199534"/>
            <a:ext cx="3451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mitten</a:t>
            </a:r>
            <a:endParaRPr lang="en-US" sz="8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9D63E-695F-F85C-F6DE-FC3BB5D14638}"/>
              </a:ext>
            </a:extLst>
          </p:cNvPr>
          <p:cNvSpPr txBox="1"/>
          <p:nvPr/>
        </p:nvSpPr>
        <p:spPr>
          <a:xfrm>
            <a:off x="2836486" y="2540179"/>
            <a:ext cx="3451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fitting</a:t>
            </a:r>
            <a:endParaRPr lang="en-US" sz="8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CB1C8A-DE82-7C86-E1CB-F92EE0BEF38F}"/>
              </a:ext>
            </a:extLst>
          </p:cNvPr>
          <p:cNvSpPr/>
          <p:nvPr/>
        </p:nvSpPr>
        <p:spPr>
          <a:xfrm>
            <a:off x="1219200" y="1071716"/>
            <a:ext cx="580103" cy="1140542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B7DD6-540D-AF3D-2C4B-B4F640FB29CC}"/>
              </a:ext>
            </a:extLst>
          </p:cNvPr>
          <p:cNvSpPr/>
          <p:nvPr/>
        </p:nvSpPr>
        <p:spPr>
          <a:xfrm>
            <a:off x="1219200" y="2428566"/>
            <a:ext cx="1071716" cy="11405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D0371A-2E6C-D031-6E26-14608BA8C065}"/>
              </a:ext>
            </a:extLst>
          </p:cNvPr>
          <p:cNvSpPr/>
          <p:nvPr/>
        </p:nvSpPr>
        <p:spPr>
          <a:xfrm>
            <a:off x="1219200" y="3903406"/>
            <a:ext cx="698090" cy="1140542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246B06-B806-BE8C-C5F2-175D9C0EA560}"/>
              </a:ext>
            </a:extLst>
          </p:cNvPr>
          <p:cNvSpPr txBox="1"/>
          <p:nvPr/>
        </p:nvSpPr>
        <p:spPr>
          <a:xfrm>
            <a:off x="3290649" y="4033216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9814A-EB17-71E3-7C30-B413E12E401D}"/>
              </a:ext>
            </a:extLst>
          </p:cNvPr>
          <p:cNvSpPr txBox="1"/>
          <p:nvPr/>
        </p:nvSpPr>
        <p:spPr>
          <a:xfrm>
            <a:off x="4501895" y="4033216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D885AE-156D-A865-5442-33439CB87A9F}"/>
              </a:ext>
            </a:extLst>
          </p:cNvPr>
          <p:cNvSpPr txBox="1"/>
          <p:nvPr/>
        </p:nvSpPr>
        <p:spPr>
          <a:xfrm>
            <a:off x="5397209" y="4023383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FF"/>
                </a:solidFill>
              </a:rPr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C3B4F-00D1-943C-5033-C62B967DE7F5}"/>
              </a:ext>
            </a:extLst>
          </p:cNvPr>
          <p:cNvSpPr txBox="1"/>
          <p:nvPr/>
        </p:nvSpPr>
        <p:spPr>
          <a:xfrm>
            <a:off x="8825645" y="1820411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N = 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B1C47A-3A5E-9BDB-FB71-6A9F7622DAE0}"/>
              </a:ext>
            </a:extLst>
          </p:cNvPr>
          <p:cNvSpPr txBox="1"/>
          <p:nvPr/>
        </p:nvSpPr>
        <p:spPr>
          <a:xfrm>
            <a:off x="6579517" y="1820412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 = 2, I = 1, 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64B939-6886-6F0D-695A-286088054241}"/>
                  </a:ext>
                </a:extLst>
              </p:cNvPr>
              <p:cNvSpPr txBox="1"/>
              <p:nvPr/>
            </p:nvSpPr>
            <p:spPr>
              <a:xfrm>
                <a:off x="6509267" y="2998837"/>
                <a:ext cx="3558410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𝐶𝐸𝑅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64B939-6886-6F0D-695A-286088054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267" y="2998837"/>
                <a:ext cx="3558410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391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9BB683-33F5-0DFA-9A75-0EEF37B2E26D}"/>
              </a:ext>
            </a:extLst>
          </p:cNvPr>
          <p:cNvSpPr/>
          <p:nvPr/>
        </p:nvSpPr>
        <p:spPr>
          <a:xfrm>
            <a:off x="3048000" y="3217606"/>
            <a:ext cx="721360" cy="43592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2B4368-BC1C-9BB0-E358-18A47F876F1D}"/>
              </a:ext>
            </a:extLst>
          </p:cNvPr>
          <p:cNvSpPr/>
          <p:nvPr/>
        </p:nvSpPr>
        <p:spPr>
          <a:xfrm>
            <a:off x="2507105" y="5053779"/>
            <a:ext cx="624348" cy="1052053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091F0-46C2-61E6-7C97-84B5A84D2768}"/>
              </a:ext>
            </a:extLst>
          </p:cNvPr>
          <p:cNvSpPr/>
          <p:nvPr/>
        </p:nvSpPr>
        <p:spPr>
          <a:xfrm>
            <a:off x="1735273" y="5043947"/>
            <a:ext cx="353962" cy="105205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A177-C5D0-50B2-A610-91971758D6A3}"/>
              </a:ext>
            </a:extLst>
          </p:cNvPr>
          <p:cNvSpPr/>
          <p:nvPr/>
        </p:nvSpPr>
        <p:spPr>
          <a:xfrm>
            <a:off x="457080" y="5043948"/>
            <a:ext cx="511278" cy="105205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1E9CE-8C92-FC4F-AA7D-539B54A3723B}"/>
              </a:ext>
            </a:extLst>
          </p:cNvPr>
          <p:cNvSpPr txBox="1"/>
          <p:nvPr/>
        </p:nvSpPr>
        <p:spPr>
          <a:xfrm>
            <a:off x="2920429" y="1758856"/>
            <a:ext cx="345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My name is Kenneth</a:t>
            </a:r>
            <a:endParaRPr lang="en-US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CB1C8A-DE82-7C86-E1CB-F92EE0BEF38F}"/>
              </a:ext>
            </a:extLst>
          </p:cNvPr>
          <p:cNvSpPr/>
          <p:nvPr/>
        </p:nvSpPr>
        <p:spPr>
          <a:xfrm>
            <a:off x="1219200" y="1071716"/>
            <a:ext cx="698090" cy="42278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B7DD6-540D-AF3D-2C4B-B4F640FB29CC}"/>
              </a:ext>
            </a:extLst>
          </p:cNvPr>
          <p:cNvSpPr/>
          <p:nvPr/>
        </p:nvSpPr>
        <p:spPr>
          <a:xfrm>
            <a:off x="1219200" y="2428566"/>
            <a:ext cx="1071716" cy="11405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D0371A-2E6C-D031-6E26-14608BA8C065}"/>
              </a:ext>
            </a:extLst>
          </p:cNvPr>
          <p:cNvSpPr/>
          <p:nvPr/>
        </p:nvSpPr>
        <p:spPr>
          <a:xfrm>
            <a:off x="1219200" y="3903406"/>
            <a:ext cx="698090" cy="1140542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246B06-B806-BE8C-C5F2-175D9C0EA560}"/>
              </a:ext>
            </a:extLst>
          </p:cNvPr>
          <p:cNvSpPr txBox="1"/>
          <p:nvPr/>
        </p:nvSpPr>
        <p:spPr>
          <a:xfrm>
            <a:off x="547449" y="6367387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9814A-EB17-71E3-7C30-B413E12E401D}"/>
              </a:ext>
            </a:extLst>
          </p:cNvPr>
          <p:cNvSpPr txBox="1"/>
          <p:nvPr/>
        </p:nvSpPr>
        <p:spPr>
          <a:xfrm>
            <a:off x="1758695" y="6367387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D885AE-156D-A865-5442-33439CB87A9F}"/>
              </a:ext>
            </a:extLst>
          </p:cNvPr>
          <p:cNvSpPr txBox="1"/>
          <p:nvPr/>
        </p:nvSpPr>
        <p:spPr>
          <a:xfrm>
            <a:off x="2654009" y="6357554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FF"/>
                </a:solidFill>
              </a:rPr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C3B4F-00D1-943C-5033-C62B967DE7F5}"/>
              </a:ext>
            </a:extLst>
          </p:cNvPr>
          <p:cNvSpPr txBox="1"/>
          <p:nvPr/>
        </p:nvSpPr>
        <p:spPr>
          <a:xfrm>
            <a:off x="8825645" y="1820411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N =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B1C47A-3A5E-9BDB-FB71-6A9F7622DAE0}"/>
              </a:ext>
            </a:extLst>
          </p:cNvPr>
          <p:cNvSpPr txBox="1"/>
          <p:nvPr/>
        </p:nvSpPr>
        <p:spPr>
          <a:xfrm>
            <a:off x="6579517" y="1820412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 = 3, I = 0, 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64B939-6886-6F0D-695A-286088054241}"/>
                  </a:ext>
                </a:extLst>
              </p:cNvPr>
              <p:cNvSpPr txBox="1"/>
              <p:nvPr/>
            </p:nvSpPr>
            <p:spPr>
              <a:xfrm>
                <a:off x="6509267" y="2998837"/>
                <a:ext cx="36577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64B939-6886-6F0D-695A-286088054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267" y="2998837"/>
                <a:ext cx="3657796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02D69E3-76CA-FF9F-CDE1-36DF2B6DFD38}"/>
              </a:ext>
            </a:extLst>
          </p:cNvPr>
          <p:cNvSpPr/>
          <p:nvPr/>
        </p:nvSpPr>
        <p:spPr>
          <a:xfrm>
            <a:off x="3858768" y="3217606"/>
            <a:ext cx="721360" cy="43592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5B63F-503A-8858-54EA-B429B258CFCE}"/>
              </a:ext>
            </a:extLst>
          </p:cNvPr>
          <p:cNvSpPr/>
          <p:nvPr/>
        </p:nvSpPr>
        <p:spPr>
          <a:xfrm>
            <a:off x="4645990" y="3217606"/>
            <a:ext cx="285674" cy="43592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05D92-BF40-DC66-5D1B-571F1976A38C}"/>
              </a:ext>
            </a:extLst>
          </p:cNvPr>
          <p:cNvSpPr txBox="1"/>
          <p:nvPr/>
        </p:nvSpPr>
        <p:spPr>
          <a:xfrm>
            <a:off x="2920429" y="3153521"/>
            <a:ext cx="345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Myy nime iz Kenneth</a:t>
            </a:r>
            <a:endParaRPr 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792A8-BB19-CDFA-0680-0EE7B839BE9C}"/>
              </a:ext>
            </a:extLst>
          </p:cNvPr>
          <p:cNvSpPr txBox="1"/>
          <p:nvPr/>
        </p:nvSpPr>
        <p:spPr>
          <a:xfrm>
            <a:off x="3243410" y="3740826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A029F-1B15-D06B-CE6A-28E32318D1D4}"/>
              </a:ext>
            </a:extLst>
          </p:cNvPr>
          <p:cNvSpPr txBox="1"/>
          <p:nvPr/>
        </p:nvSpPr>
        <p:spPr>
          <a:xfrm>
            <a:off x="3993218" y="3740826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7DED96-3643-D6DA-CCAB-945E0C97B562}"/>
              </a:ext>
            </a:extLst>
          </p:cNvPr>
          <p:cNvSpPr txBox="1"/>
          <p:nvPr/>
        </p:nvSpPr>
        <p:spPr>
          <a:xfrm>
            <a:off x="4601124" y="3762902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FF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45652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F9597-ED9B-BEA7-EE1F-543AEB2D6027}"/>
              </a:ext>
            </a:extLst>
          </p:cNvPr>
          <p:cNvGrpSpPr/>
          <p:nvPr/>
        </p:nvGrpSpPr>
        <p:grpSpPr>
          <a:xfrm>
            <a:off x="1406013" y="479323"/>
            <a:ext cx="9379974" cy="5899354"/>
            <a:chOff x="452284" y="117988"/>
            <a:chExt cx="9379974" cy="58993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2FD357-6491-D13E-16A8-B183D24FD691}"/>
                </a:ext>
              </a:extLst>
            </p:cNvPr>
            <p:cNvGrpSpPr/>
            <p:nvPr/>
          </p:nvGrpSpPr>
          <p:grpSpPr>
            <a:xfrm>
              <a:off x="452284" y="117988"/>
              <a:ext cx="9379974" cy="5899354"/>
              <a:chOff x="1150150" y="196645"/>
              <a:chExt cx="6617110" cy="5063613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23F65FB-A7DA-24E7-0CE1-D3ADFDA16EBB}"/>
                  </a:ext>
                </a:extLst>
              </p:cNvPr>
              <p:cNvSpPr/>
              <p:nvPr/>
            </p:nvSpPr>
            <p:spPr>
              <a:xfrm>
                <a:off x="1150150" y="196645"/>
                <a:ext cx="6617110" cy="5063613"/>
              </a:xfrm>
              <a:prstGeom prst="roundRect">
                <a:avLst>
                  <a:gd name="adj" fmla="val 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EDFE94D-47E2-0C68-DBE2-5E71DF8FF94E}"/>
                  </a:ext>
                </a:extLst>
              </p:cNvPr>
              <p:cNvSpPr/>
              <p:nvPr/>
            </p:nvSpPr>
            <p:spPr>
              <a:xfrm rot="3092228">
                <a:off x="3247250" y="1032251"/>
                <a:ext cx="2422911" cy="2984596"/>
              </a:xfrm>
              <a:custGeom>
                <a:avLst/>
                <a:gdLst>
                  <a:gd name="connsiteX0" fmla="*/ 569929 w 2422911"/>
                  <a:gd name="connsiteY0" fmla="*/ 768451 h 2984596"/>
                  <a:gd name="connsiteX1" fmla="*/ 1803558 w 2422911"/>
                  <a:gd name="connsiteY1" fmla="*/ 46589 h 2984596"/>
                  <a:gd name="connsiteX2" fmla="*/ 1806307 w 2422911"/>
                  <a:gd name="connsiteY2" fmla="*/ 49578 h 2984596"/>
                  <a:gd name="connsiteX3" fmla="*/ 1942503 w 2422911"/>
                  <a:gd name="connsiteY3" fmla="*/ 108238 h 2984596"/>
                  <a:gd name="connsiteX4" fmla="*/ 2422911 w 2422911"/>
                  <a:gd name="connsiteY4" fmla="*/ 1113853 h 2984596"/>
                  <a:gd name="connsiteX5" fmla="*/ 2243294 w 2422911"/>
                  <a:gd name="connsiteY5" fmla="*/ 1808073 h 2984596"/>
                  <a:gd name="connsiteX6" fmla="*/ 2203575 w 2422911"/>
                  <a:gd name="connsiteY6" fmla="*/ 1868709 h 2984596"/>
                  <a:gd name="connsiteX7" fmla="*/ 2147788 w 2422911"/>
                  <a:gd name="connsiteY7" fmla="*/ 2063196 h 2984596"/>
                  <a:gd name="connsiteX8" fmla="*/ 1511512 w 2422911"/>
                  <a:gd name="connsiteY8" fmla="*/ 2789125 h 2984596"/>
                  <a:gd name="connsiteX9" fmla="*/ 1485276 w 2422911"/>
                  <a:gd name="connsiteY9" fmla="*/ 2796985 h 2984596"/>
                  <a:gd name="connsiteX10" fmla="*/ 1441153 w 2422911"/>
                  <a:gd name="connsiteY10" fmla="*/ 2834667 h 2984596"/>
                  <a:gd name="connsiteX11" fmla="*/ 357918 w 2422911"/>
                  <a:gd name="connsiteY11" fmla="*/ 2754697 h 2984596"/>
                  <a:gd name="connsiteX12" fmla="*/ 6707 w 2422911"/>
                  <a:gd name="connsiteY12" fmla="*/ 1930832 h 2984596"/>
                  <a:gd name="connsiteX13" fmla="*/ 15171 w 2422911"/>
                  <a:gd name="connsiteY13" fmla="*/ 1885440 h 2984596"/>
                  <a:gd name="connsiteX14" fmla="*/ 16905 w 2422911"/>
                  <a:gd name="connsiteY14" fmla="*/ 1842248 h 2984596"/>
                  <a:gd name="connsiteX15" fmla="*/ 569929 w 2422911"/>
                  <a:gd name="connsiteY15" fmla="*/ 768451 h 2984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22911" h="2984596">
                    <a:moveTo>
                      <a:pt x="569929" y="768451"/>
                    </a:moveTo>
                    <a:cubicBezTo>
                      <a:pt x="1041885" y="196900"/>
                      <a:pt x="1594200" y="-126288"/>
                      <a:pt x="1803558" y="46589"/>
                    </a:cubicBezTo>
                    <a:lnTo>
                      <a:pt x="1806307" y="49578"/>
                    </a:lnTo>
                    <a:lnTo>
                      <a:pt x="1942503" y="108238"/>
                    </a:lnTo>
                    <a:cubicBezTo>
                      <a:pt x="2224819" y="273919"/>
                      <a:pt x="2422911" y="661788"/>
                      <a:pt x="2422911" y="1113853"/>
                    </a:cubicBezTo>
                    <a:cubicBezTo>
                      <a:pt x="2422911" y="1377557"/>
                      <a:pt x="2355505" y="1619417"/>
                      <a:pt x="2243294" y="1808073"/>
                    </a:cubicBezTo>
                    <a:lnTo>
                      <a:pt x="2203575" y="1868709"/>
                    </a:lnTo>
                    <a:lnTo>
                      <a:pt x="2147788" y="2063196"/>
                    </a:lnTo>
                    <a:cubicBezTo>
                      <a:pt x="2018425" y="2415178"/>
                      <a:pt x="1775250" y="2678053"/>
                      <a:pt x="1511512" y="2789125"/>
                    </a:cubicBezTo>
                    <a:lnTo>
                      <a:pt x="1485276" y="2796985"/>
                    </a:lnTo>
                    <a:lnTo>
                      <a:pt x="1441153" y="2834667"/>
                    </a:lnTo>
                    <a:cubicBezTo>
                      <a:pt x="1147890" y="3057344"/>
                      <a:pt x="694987" y="3033030"/>
                      <a:pt x="357918" y="2754697"/>
                    </a:cubicBezTo>
                    <a:cubicBezTo>
                      <a:pt x="93079" y="2536008"/>
                      <a:pt x="-31301" y="2217434"/>
                      <a:pt x="6707" y="1930832"/>
                    </a:cubicBezTo>
                    <a:lnTo>
                      <a:pt x="15171" y="1885440"/>
                    </a:lnTo>
                    <a:lnTo>
                      <a:pt x="16905" y="1842248"/>
                    </a:lnTo>
                    <a:cubicBezTo>
                      <a:pt x="43446" y="1569424"/>
                      <a:pt x="245460" y="1161392"/>
                      <a:pt x="569929" y="76845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1612B31-C6EF-8EC7-FB34-8201F27FA304}"/>
                  </a:ext>
                </a:extLst>
              </p:cNvPr>
              <p:cNvSpPr/>
              <p:nvPr/>
            </p:nvSpPr>
            <p:spPr>
              <a:xfrm rot="3151437">
                <a:off x="3330998" y="1081299"/>
                <a:ext cx="2256090" cy="2890118"/>
              </a:xfrm>
              <a:custGeom>
                <a:avLst/>
                <a:gdLst>
                  <a:gd name="connsiteX0" fmla="*/ 569929 w 2422911"/>
                  <a:gd name="connsiteY0" fmla="*/ 768451 h 2984596"/>
                  <a:gd name="connsiteX1" fmla="*/ 1803558 w 2422911"/>
                  <a:gd name="connsiteY1" fmla="*/ 46589 h 2984596"/>
                  <a:gd name="connsiteX2" fmla="*/ 1806307 w 2422911"/>
                  <a:gd name="connsiteY2" fmla="*/ 49578 h 2984596"/>
                  <a:gd name="connsiteX3" fmla="*/ 1942503 w 2422911"/>
                  <a:gd name="connsiteY3" fmla="*/ 108238 h 2984596"/>
                  <a:gd name="connsiteX4" fmla="*/ 2422911 w 2422911"/>
                  <a:gd name="connsiteY4" fmla="*/ 1113853 h 2984596"/>
                  <a:gd name="connsiteX5" fmla="*/ 2243294 w 2422911"/>
                  <a:gd name="connsiteY5" fmla="*/ 1808073 h 2984596"/>
                  <a:gd name="connsiteX6" fmla="*/ 2203575 w 2422911"/>
                  <a:gd name="connsiteY6" fmla="*/ 1868709 h 2984596"/>
                  <a:gd name="connsiteX7" fmla="*/ 2147788 w 2422911"/>
                  <a:gd name="connsiteY7" fmla="*/ 2063196 h 2984596"/>
                  <a:gd name="connsiteX8" fmla="*/ 1511512 w 2422911"/>
                  <a:gd name="connsiteY8" fmla="*/ 2789125 h 2984596"/>
                  <a:gd name="connsiteX9" fmla="*/ 1485276 w 2422911"/>
                  <a:gd name="connsiteY9" fmla="*/ 2796985 h 2984596"/>
                  <a:gd name="connsiteX10" fmla="*/ 1441153 w 2422911"/>
                  <a:gd name="connsiteY10" fmla="*/ 2834667 h 2984596"/>
                  <a:gd name="connsiteX11" fmla="*/ 357918 w 2422911"/>
                  <a:gd name="connsiteY11" fmla="*/ 2754697 h 2984596"/>
                  <a:gd name="connsiteX12" fmla="*/ 6707 w 2422911"/>
                  <a:gd name="connsiteY12" fmla="*/ 1930832 h 2984596"/>
                  <a:gd name="connsiteX13" fmla="*/ 15171 w 2422911"/>
                  <a:gd name="connsiteY13" fmla="*/ 1885440 h 2984596"/>
                  <a:gd name="connsiteX14" fmla="*/ 16905 w 2422911"/>
                  <a:gd name="connsiteY14" fmla="*/ 1842248 h 2984596"/>
                  <a:gd name="connsiteX15" fmla="*/ 569929 w 2422911"/>
                  <a:gd name="connsiteY15" fmla="*/ 768451 h 2984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22911" h="2984596">
                    <a:moveTo>
                      <a:pt x="569929" y="768451"/>
                    </a:moveTo>
                    <a:cubicBezTo>
                      <a:pt x="1041885" y="196900"/>
                      <a:pt x="1594200" y="-126288"/>
                      <a:pt x="1803558" y="46589"/>
                    </a:cubicBezTo>
                    <a:lnTo>
                      <a:pt x="1806307" y="49578"/>
                    </a:lnTo>
                    <a:lnTo>
                      <a:pt x="1942503" y="108238"/>
                    </a:lnTo>
                    <a:cubicBezTo>
                      <a:pt x="2224819" y="273919"/>
                      <a:pt x="2422911" y="661788"/>
                      <a:pt x="2422911" y="1113853"/>
                    </a:cubicBezTo>
                    <a:cubicBezTo>
                      <a:pt x="2422911" y="1377557"/>
                      <a:pt x="2355505" y="1619417"/>
                      <a:pt x="2243294" y="1808073"/>
                    </a:cubicBezTo>
                    <a:lnTo>
                      <a:pt x="2203575" y="1868709"/>
                    </a:lnTo>
                    <a:lnTo>
                      <a:pt x="2147788" y="2063196"/>
                    </a:lnTo>
                    <a:cubicBezTo>
                      <a:pt x="2018425" y="2415178"/>
                      <a:pt x="1775250" y="2678053"/>
                      <a:pt x="1511512" y="2789125"/>
                    </a:cubicBezTo>
                    <a:lnTo>
                      <a:pt x="1485276" y="2796985"/>
                    </a:lnTo>
                    <a:lnTo>
                      <a:pt x="1441153" y="2834667"/>
                    </a:lnTo>
                    <a:cubicBezTo>
                      <a:pt x="1147890" y="3057344"/>
                      <a:pt x="694987" y="3033030"/>
                      <a:pt x="357918" y="2754697"/>
                    </a:cubicBezTo>
                    <a:cubicBezTo>
                      <a:pt x="93079" y="2536008"/>
                      <a:pt x="-31301" y="2217434"/>
                      <a:pt x="6707" y="1930832"/>
                    </a:cubicBezTo>
                    <a:lnTo>
                      <a:pt x="15171" y="1885440"/>
                    </a:lnTo>
                    <a:lnTo>
                      <a:pt x="16905" y="1842248"/>
                    </a:lnTo>
                    <a:cubicBezTo>
                      <a:pt x="43446" y="1569424"/>
                      <a:pt x="245460" y="1161392"/>
                      <a:pt x="569929" y="768451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A605EA-04A9-BB44-F3EF-F4116B906578}"/>
                    </a:ext>
                  </a:extLst>
                </p:cNvPr>
                <p:cNvSpPr txBox="1"/>
                <p:nvPr/>
              </p:nvSpPr>
              <p:spPr>
                <a:xfrm>
                  <a:off x="7364362" y="2128684"/>
                  <a:ext cx="122903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A605EA-04A9-BB44-F3EF-F4116B906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4362" y="2128684"/>
                  <a:ext cx="1229032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542478-AFA8-E55A-5BBE-63BFBB1D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4382" y="2421071"/>
              <a:ext cx="477718" cy="1254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7AA41C-B4F0-31B2-9318-8C696047C175}"/>
                    </a:ext>
                  </a:extLst>
                </p:cNvPr>
                <p:cNvSpPr txBox="1"/>
                <p:nvPr/>
              </p:nvSpPr>
              <p:spPr>
                <a:xfrm>
                  <a:off x="6291421" y="684157"/>
                  <a:ext cx="12290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𝐴𝑁𝐷</m:t>
                        </m:r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7AA41C-B4F0-31B2-9318-8C696047C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421" y="684157"/>
                  <a:ext cx="122903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36A488-95AD-35A0-4A54-9AB9E30EDE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6392" y="1145822"/>
              <a:ext cx="287531" cy="56402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028A27-E688-CE88-19BE-1136EBC5983C}"/>
                    </a:ext>
                  </a:extLst>
                </p:cNvPr>
                <p:cNvSpPr txBox="1"/>
                <p:nvPr/>
              </p:nvSpPr>
              <p:spPr>
                <a:xfrm>
                  <a:off x="4517355" y="684156"/>
                  <a:ext cx="12290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𝐾𝑁𝑂𝑊𝑁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028A27-E688-CE88-19BE-1136EBC59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355" y="684156"/>
                  <a:ext cx="122903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990" r="-10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51A9C6-B8AB-62AB-76CD-2954B221947E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5131871" y="1145821"/>
              <a:ext cx="193877" cy="2911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11319D9-428D-98B5-80D6-6D897797ABEA}"/>
                    </a:ext>
                  </a:extLst>
                </p:cNvPr>
                <p:cNvSpPr txBox="1"/>
                <p:nvPr/>
              </p:nvSpPr>
              <p:spPr>
                <a:xfrm>
                  <a:off x="6660157" y="3539274"/>
                  <a:ext cx="12290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𝐼𝑁𝑆𝐼𝐷𝐸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11319D9-428D-98B5-80D6-6D897797A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157" y="3539274"/>
                  <a:ext cx="122903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7E1F3D-C124-5715-C8E4-510F26496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6392" y="2760305"/>
              <a:ext cx="287531" cy="77896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EAC3CA6-ED9B-0A4C-7BE3-5845AC42A6BC}"/>
                    </a:ext>
                  </a:extLst>
                </p:cNvPr>
                <p:cNvSpPr txBox="1"/>
                <p:nvPr/>
              </p:nvSpPr>
              <p:spPr>
                <a:xfrm>
                  <a:off x="3950272" y="2859362"/>
                  <a:ext cx="96595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EAC3CA6-ED9B-0A4C-7BE3-5845AC42A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272" y="2859362"/>
                  <a:ext cx="96595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8960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AC4CF-3D50-2468-D98F-0FBD7C4AE7F2}"/>
              </a:ext>
            </a:extLst>
          </p:cNvPr>
          <p:cNvSpPr txBox="1"/>
          <p:nvPr/>
        </p:nvSpPr>
        <p:spPr>
          <a:xfrm>
            <a:off x="4906297" y="216309"/>
            <a:ext cx="203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Quy trình tổng quát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EDCFE2-15D7-D7E3-010F-E1C45EAE2F44}"/>
              </a:ext>
            </a:extLst>
          </p:cNvPr>
          <p:cNvSpPr/>
          <p:nvPr/>
        </p:nvSpPr>
        <p:spPr>
          <a:xfrm>
            <a:off x="3372463" y="1455172"/>
            <a:ext cx="1907459" cy="884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510935-442B-B348-83EE-C57347E1CAB1}"/>
              </a:ext>
            </a:extLst>
          </p:cNvPr>
          <p:cNvSpPr/>
          <p:nvPr/>
        </p:nvSpPr>
        <p:spPr>
          <a:xfrm>
            <a:off x="6366238" y="1455173"/>
            <a:ext cx="1907459" cy="884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C#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87EE-6179-74A1-392A-9E7F9040D55A}"/>
              </a:ext>
            </a:extLst>
          </p:cNvPr>
          <p:cNvCxnSpPr>
            <a:cxnSpLocks/>
          </p:cNvCxnSpPr>
          <p:nvPr/>
        </p:nvCxnSpPr>
        <p:spPr>
          <a:xfrm>
            <a:off x="5466736" y="1877956"/>
            <a:ext cx="766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546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28E44B-3113-FB9C-2664-F6EC51349003}"/>
              </a:ext>
            </a:extLst>
          </p:cNvPr>
          <p:cNvSpPr/>
          <p:nvPr/>
        </p:nvSpPr>
        <p:spPr>
          <a:xfrm>
            <a:off x="3864076" y="176979"/>
            <a:ext cx="4463847" cy="5112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77F5B8-CECA-22D7-9D19-5990F7F21AB7}"/>
              </a:ext>
            </a:extLst>
          </p:cNvPr>
          <p:cNvSpPr/>
          <p:nvPr/>
        </p:nvSpPr>
        <p:spPr>
          <a:xfrm>
            <a:off x="5363496" y="1209366"/>
            <a:ext cx="1465009" cy="4424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B3A081-36E6-B733-86B9-6020CF64A384}"/>
              </a:ext>
            </a:extLst>
          </p:cNvPr>
          <p:cNvGrpSpPr/>
          <p:nvPr/>
        </p:nvGrpSpPr>
        <p:grpSpPr>
          <a:xfrm>
            <a:off x="1238865" y="2000865"/>
            <a:ext cx="9714271" cy="589937"/>
            <a:chOff x="501443" y="2000865"/>
            <a:chExt cx="9714271" cy="5899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F43C33-20B8-FDC0-B40D-E8C25F545D57}"/>
                </a:ext>
              </a:extLst>
            </p:cNvPr>
            <p:cNvSpPr/>
            <p:nvPr/>
          </p:nvSpPr>
          <p:spPr>
            <a:xfrm>
              <a:off x="501443" y="2000865"/>
              <a:ext cx="1720647" cy="58993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Tải ảnh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C3F2C9-64FB-6BE1-C860-D5BA7B764376}"/>
                </a:ext>
              </a:extLst>
            </p:cNvPr>
            <p:cNvSpPr/>
            <p:nvPr/>
          </p:nvSpPr>
          <p:spPr>
            <a:xfrm>
              <a:off x="3165984" y="2000865"/>
              <a:ext cx="1720647" cy="58993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Tạo mask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F4950B-59AF-9B33-323F-692208822383}"/>
                </a:ext>
              </a:extLst>
            </p:cNvPr>
            <p:cNvSpPr/>
            <p:nvPr/>
          </p:nvSpPr>
          <p:spPr>
            <a:xfrm>
              <a:off x="5830525" y="2000865"/>
              <a:ext cx="1720647" cy="58993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Xử lý Inpaint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7F7C9D-3E4D-52B8-67FD-3FD142CDBE01}"/>
                </a:ext>
              </a:extLst>
            </p:cNvPr>
            <p:cNvSpPr/>
            <p:nvPr/>
          </p:nvSpPr>
          <p:spPr>
            <a:xfrm>
              <a:off x="8495067" y="2000865"/>
              <a:ext cx="1720647" cy="58993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Lưu kết quả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DBAB38-7701-D93A-C7B8-73DFFBA22136}"/>
              </a:ext>
            </a:extLst>
          </p:cNvPr>
          <p:cNvSpPr/>
          <p:nvPr/>
        </p:nvSpPr>
        <p:spPr>
          <a:xfrm>
            <a:off x="4977579" y="2930012"/>
            <a:ext cx="2236843" cy="4424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 Anything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8C93F-FC6C-EEAE-52F2-A4D10961EF2F}"/>
              </a:ext>
            </a:extLst>
          </p:cNvPr>
          <p:cNvSpPr/>
          <p:nvPr/>
        </p:nvSpPr>
        <p:spPr>
          <a:xfrm>
            <a:off x="1238864" y="3692011"/>
            <a:ext cx="1720647" cy="5899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Tải ảnh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360830-D993-78F8-A3D2-9CEEA1B7E3DB}"/>
              </a:ext>
            </a:extLst>
          </p:cNvPr>
          <p:cNvSpPr/>
          <p:nvPr/>
        </p:nvSpPr>
        <p:spPr>
          <a:xfrm>
            <a:off x="3903406" y="3692011"/>
            <a:ext cx="1720647" cy="5899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Nhấp vào đối tượng cần xóa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489D46-B855-B43B-41EC-5D68EE621574}"/>
              </a:ext>
            </a:extLst>
          </p:cNvPr>
          <p:cNvSpPr/>
          <p:nvPr/>
        </p:nvSpPr>
        <p:spPr>
          <a:xfrm>
            <a:off x="6567948" y="3692011"/>
            <a:ext cx="1720647" cy="5899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Xử lý Remove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CAA45-E522-15B6-A6D2-B742579EDC0F}"/>
              </a:ext>
            </a:extLst>
          </p:cNvPr>
          <p:cNvSpPr/>
          <p:nvPr/>
        </p:nvSpPr>
        <p:spPr>
          <a:xfrm>
            <a:off x="9232489" y="3692011"/>
            <a:ext cx="1720647" cy="5899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Lưu kết quả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D368BB-FC8C-8B97-E727-CB78D6F47152}"/>
              </a:ext>
            </a:extLst>
          </p:cNvPr>
          <p:cNvSpPr/>
          <p:nvPr/>
        </p:nvSpPr>
        <p:spPr>
          <a:xfrm>
            <a:off x="4977579" y="4630990"/>
            <a:ext cx="2236843" cy="4424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1010C-F557-4070-655A-D58583E7B99B}"/>
              </a:ext>
            </a:extLst>
          </p:cNvPr>
          <p:cNvSpPr/>
          <p:nvPr/>
        </p:nvSpPr>
        <p:spPr>
          <a:xfrm>
            <a:off x="1238863" y="5427398"/>
            <a:ext cx="1720647" cy="5899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Tải ảnh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080DEB-3F9D-21C0-A098-C1185D6203A9}"/>
              </a:ext>
            </a:extLst>
          </p:cNvPr>
          <p:cNvSpPr/>
          <p:nvPr/>
        </p:nvSpPr>
        <p:spPr>
          <a:xfrm>
            <a:off x="3903405" y="5417571"/>
            <a:ext cx="1720647" cy="5899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Chọn ngôn ngữ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7BED17-1C8D-24BC-29AB-34E7C2DAE3E2}"/>
              </a:ext>
            </a:extLst>
          </p:cNvPr>
          <p:cNvSpPr/>
          <p:nvPr/>
        </p:nvSpPr>
        <p:spPr>
          <a:xfrm>
            <a:off x="6567947" y="5407737"/>
            <a:ext cx="1720647" cy="5899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Trích xuất thông tin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4AAF60-07EE-D9A1-10AA-A4523DCFDC9E}"/>
              </a:ext>
            </a:extLst>
          </p:cNvPr>
          <p:cNvSpPr/>
          <p:nvPr/>
        </p:nvSpPr>
        <p:spPr>
          <a:xfrm>
            <a:off x="9232488" y="5417571"/>
            <a:ext cx="1720647" cy="5899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Lưu kết quả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1891F-D4B3-A34A-D331-99E928E2C79B}"/>
              </a:ext>
            </a:extLst>
          </p:cNvPr>
          <p:cNvCxnSpPr>
            <a:cxnSpLocks/>
          </p:cNvCxnSpPr>
          <p:nvPr/>
        </p:nvCxnSpPr>
        <p:spPr>
          <a:xfrm>
            <a:off x="3038169" y="2295833"/>
            <a:ext cx="78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8D1D6D-C022-9A2C-F328-F8C0B779C270}"/>
              </a:ext>
            </a:extLst>
          </p:cNvPr>
          <p:cNvCxnSpPr>
            <a:cxnSpLocks/>
          </p:cNvCxnSpPr>
          <p:nvPr/>
        </p:nvCxnSpPr>
        <p:spPr>
          <a:xfrm>
            <a:off x="5702709" y="2300749"/>
            <a:ext cx="78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9350E5-231D-CE27-003E-DAF8EFA89264}"/>
              </a:ext>
            </a:extLst>
          </p:cNvPr>
          <p:cNvCxnSpPr>
            <a:cxnSpLocks/>
          </p:cNvCxnSpPr>
          <p:nvPr/>
        </p:nvCxnSpPr>
        <p:spPr>
          <a:xfrm>
            <a:off x="8396747" y="2295833"/>
            <a:ext cx="78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66E485-2D28-58B3-8BC2-AB5FAC42B608}"/>
              </a:ext>
            </a:extLst>
          </p:cNvPr>
          <p:cNvCxnSpPr>
            <a:cxnSpLocks/>
          </p:cNvCxnSpPr>
          <p:nvPr/>
        </p:nvCxnSpPr>
        <p:spPr>
          <a:xfrm>
            <a:off x="3077496" y="4004185"/>
            <a:ext cx="78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2851A-ACAC-832C-56DD-70FBFC94C109}"/>
              </a:ext>
            </a:extLst>
          </p:cNvPr>
          <p:cNvCxnSpPr>
            <a:cxnSpLocks/>
          </p:cNvCxnSpPr>
          <p:nvPr/>
        </p:nvCxnSpPr>
        <p:spPr>
          <a:xfrm>
            <a:off x="5742036" y="4009101"/>
            <a:ext cx="78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EB881F-155A-2E17-D27C-540A0A42D38E}"/>
              </a:ext>
            </a:extLst>
          </p:cNvPr>
          <p:cNvCxnSpPr>
            <a:cxnSpLocks/>
          </p:cNvCxnSpPr>
          <p:nvPr/>
        </p:nvCxnSpPr>
        <p:spPr>
          <a:xfrm>
            <a:off x="8436074" y="4004185"/>
            <a:ext cx="78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F038A4-6112-3B0A-E56D-ADF795EFEFA3}"/>
              </a:ext>
            </a:extLst>
          </p:cNvPr>
          <p:cNvCxnSpPr>
            <a:cxnSpLocks/>
          </p:cNvCxnSpPr>
          <p:nvPr/>
        </p:nvCxnSpPr>
        <p:spPr>
          <a:xfrm>
            <a:off x="3077496" y="5710076"/>
            <a:ext cx="78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6FBF87-B8DD-A9CE-56E0-E6E825F459A8}"/>
              </a:ext>
            </a:extLst>
          </p:cNvPr>
          <p:cNvCxnSpPr>
            <a:cxnSpLocks/>
          </p:cNvCxnSpPr>
          <p:nvPr/>
        </p:nvCxnSpPr>
        <p:spPr>
          <a:xfrm>
            <a:off x="5742036" y="5714992"/>
            <a:ext cx="78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3DC696-8757-73FD-FDE0-65462271752A}"/>
              </a:ext>
            </a:extLst>
          </p:cNvPr>
          <p:cNvCxnSpPr>
            <a:cxnSpLocks/>
          </p:cNvCxnSpPr>
          <p:nvPr/>
        </p:nvCxnSpPr>
        <p:spPr>
          <a:xfrm>
            <a:off x="8436074" y="5710076"/>
            <a:ext cx="78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65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E416B1-1BF6-787A-9B8B-371BDE8E4C32}"/>
              </a:ext>
            </a:extLst>
          </p:cNvPr>
          <p:cNvSpPr/>
          <p:nvPr/>
        </p:nvSpPr>
        <p:spPr>
          <a:xfrm>
            <a:off x="3864076" y="176979"/>
            <a:ext cx="4463847" cy="5112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Ứng dụng Windows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E62987-BC8F-45CA-4E58-3C4D9BB677F6}"/>
              </a:ext>
            </a:extLst>
          </p:cNvPr>
          <p:cNvSpPr/>
          <p:nvPr/>
        </p:nvSpPr>
        <p:spPr>
          <a:xfrm>
            <a:off x="747251" y="176979"/>
            <a:ext cx="1366683" cy="5112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E5F47-1F05-79D7-53FF-18242D7594F5}"/>
              </a:ext>
            </a:extLst>
          </p:cNvPr>
          <p:cNvSpPr txBox="1"/>
          <p:nvPr/>
        </p:nvSpPr>
        <p:spPr>
          <a:xfrm>
            <a:off x="8327635" y="1799192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FA8D9-5EAA-A10B-3BB1-97BFC6C3DFD6}"/>
              </a:ext>
            </a:extLst>
          </p:cNvPr>
          <p:cNvSpPr txBox="1"/>
          <p:nvPr/>
        </p:nvSpPr>
        <p:spPr>
          <a:xfrm>
            <a:off x="8327634" y="2260077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Canvas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0F52B5-DF89-9759-DDAE-C6C3900C7E24}"/>
              </a:ext>
            </a:extLst>
          </p:cNvPr>
          <p:cNvGrpSpPr/>
          <p:nvPr/>
        </p:nvGrpSpPr>
        <p:grpSpPr>
          <a:xfrm>
            <a:off x="2914894" y="1799192"/>
            <a:ext cx="5653549" cy="3745564"/>
            <a:chOff x="3121656" y="1743683"/>
            <a:chExt cx="5653549" cy="37455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8EBAF4-CBA6-7167-C686-C65A6DF9B699}"/>
                </a:ext>
              </a:extLst>
            </p:cNvPr>
            <p:cNvSpPr/>
            <p:nvPr/>
          </p:nvSpPr>
          <p:spPr>
            <a:xfrm>
              <a:off x="4050804" y="2200652"/>
              <a:ext cx="3229898" cy="2819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281C1D0-7E3C-B3B5-31B7-2BAC577A0BD7}"/>
                </a:ext>
              </a:extLst>
            </p:cNvPr>
            <p:cNvSpPr/>
            <p:nvPr/>
          </p:nvSpPr>
          <p:spPr>
            <a:xfrm rot="21047512">
              <a:off x="3978151" y="2003204"/>
              <a:ext cx="1020378" cy="1053279"/>
            </a:xfrm>
            <a:prstGeom prst="arc">
              <a:avLst>
                <a:gd name="adj1" fmla="val 16200000"/>
                <a:gd name="adj2" fmla="val 395777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75D176-F7BC-74D0-ADD2-BE4FD2A47EB7}"/>
                </a:ext>
              </a:extLst>
            </p:cNvPr>
            <p:cNvSpPr txBox="1"/>
            <p:nvPr/>
          </p:nvSpPr>
          <p:spPr>
            <a:xfrm>
              <a:off x="3121656" y="1743683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2"/>
                  </a:solidFill>
                </a:rPr>
                <a:t>PressEvent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101C79-9FA7-C07D-AB34-32489EDF7A0A}"/>
                </a:ext>
              </a:extLst>
            </p:cNvPr>
            <p:cNvCxnSpPr>
              <a:cxnSpLocks/>
            </p:cNvCxnSpPr>
            <p:nvPr/>
          </p:nvCxnSpPr>
          <p:spPr>
            <a:xfrm>
              <a:off x="5028091" y="2485787"/>
              <a:ext cx="984249" cy="8302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B74033-65B5-031B-DFAE-3864F0C9D62F}"/>
                </a:ext>
              </a:extLst>
            </p:cNvPr>
            <p:cNvSpPr txBox="1"/>
            <p:nvPr/>
          </p:nvSpPr>
          <p:spPr>
            <a:xfrm>
              <a:off x="4205663" y="2849643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1"/>
                  </a:solidFill>
                </a:rPr>
                <a:t>MoveEvent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E29B17-BDAF-1985-64FE-415BED9B0A1E}"/>
                </a:ext>
              </a:extLst>
            </p:cNvPr>
            <p:cNvSpPr txBox="1"/>
            <p:nvPr/>
          </p:nvSpPr>
          <p:spPr>
            <a:xfrm>
              <a:off x="7280702" y="3131338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ReleaseEvent</a:t>
              </a: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A4502E9-959F-CBBD-DB9E-4D053D32D166}"/>
                </a:ext>
              </a:extLst>
            </p:cNvPr>
            <p:cNvSpPr/>
            <p:nvPr/>
          </p:nvSpPr>
          <p:spPr>
            <a:xfrm rot="18068590">
              <a:off x="5963564" y="2952820"/>
              <a:ext cx="1365914" cy="1315063"/>
            </a:xfrm>
            <a:prstGeom prst="arc">
              <a:avLst>
                <a:gd name="adj1" fmla="val 16200000"/>
                <a:gd name="adj2" fmla="val 1009987"/>
              </a:avLst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FD854B-4F68-999C-CE55-0F9866DF16D4}"/>
                </a:ext>
              </a:extLst>
            </p:cNvPr>
            <p:cNvSpPr txBox="1"/>
            <p:nvPr/>
          </p:nvSpPr>
          <p:spPr>
            <a:xfrm>
              <a:off x="4918501" y="5119915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Canvas</a:t>
              </a: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55F266-1A81-B1D6-55B8-653F93B6DEED}"/>
              </a:ext>
            </a:extLst>
          </p:cNvPr>
          <p:cNvSpPr/>
          <p:nvPr/>
        </p:nvSpPr>
        <p:spPr>
          <a:xfrm>
            <a:off x="747251" y="1799192"/>
            <a:ext cx="1366683" cy="5112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Show Image</a:t>
            </a:r>
          </a:p>
        </p:txBody>
      </p:sp>
    </p:spTree>
    <p:extLst>
      <p:ext uri="{BB962C8B-B14F-4D97-AF65-F5344CB8AC3E}">
        <p14:creationId xmlns:p14="http://schemas.microsoft.com/office/powerpoint/2010/main" val="29250147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BCBE9C-6AB2-DF66-A3AE-3CA9ABD36849}"/>
              </a:ext>
            </a:extLst>
          </p:cNvPr>
          <p:cNvSpPr/>
          <p:nvPr/>
        </p:nvSpPr>
        <p:spPr>
          <a:xfrm>
            <a:off x="1385547" y="2571019"/>
            <a:ext cx="1007283" cy="31501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PressEvent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12F3B8-C007-6595-AF8C-584F9F0B30DB}"/>
              </a:ext>
            </a:extLst>
          </p:cNvPr>
          <p:cNvSpPr/>
          <p:nvPr/>
        </p:nvSpPr>
        <p:spPr>
          <a:xfrm>
            <a:off x="1223662" y="3307759"/>
            <a:ext cx="1331052" cy="3253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isDrawing = True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0FA37A-1947-4C3B-4E8B-41ED08D6B994}"/>
              </a:ext>
            </a:extLst>
          </p:cNvPr>
          <p:cNvSpPr/>
          <p:nvPr/>
        </p:nvSpPr>
        <p:spPr>
          <a:xfrm>
            <a:off x="875800" y="3965482"/>
            <a:ext cx="2026777" cy="3253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_startPoint = currentPoint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C1EE0-ED79-5A81-8342-116DB672A55A}"/>
              </a:ext>
            </a:extLst>
          </p:cNvPr>
          <p:cNvSpPr/>
          <p:nvPr/>
        </p:nvSpPr>
        <p:spPr>
          <a:xfrm>
            <a:off x="787304" y="4649081"/>
            <a:ext cx="2203768" cy="3253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Draw(shapeType, _startPoint)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37CB8F-09FB-D56B-2A71-139D3B7029B7}"/>
              </a:ext>
            </a:extLst>
          </p:cNvPr>
          <p:cNvSpPr/>
          <p:nvPr/>
        </p:nvSpPr>
        <p:spPr>
          <a:xfrm>
            <a:off x="4674872" y="2571019"/>
            <a:ext cx="1376516" cy="3150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MoveEvent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7F7F47A1-C80F-8679-6412-FA9672894E35}"/>
              </a:ext>
            </a:extLst>
          </p:cNvPr>
          <p:cNvSpPr/>
          <p:nvPr/>
        </p:nvSpPr>
        <p:spPr>
          <a:xfrm>
            <a:off x="4502029" y="4582696"/>
            <a:ext cx="1722201" cy="481997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isDrawing == True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12949B-E4AC-D8BD-9706-1FE4AF59FEDE}"/>
              </a:ext>
            </a:extLst>
          </p:cNvPr>
          <p:cNvCxnSpPr>
            <a:cxnSpLocks/>
          </p:cNvCxnSpPr>
          <p:nvPr/>
        </p:nvCxnSpPr>
        <p:spPr>
          <a:xfrm>
            <a:off x="1889188" y="2006600"/>
            <a:ext cx="0" cy="50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C45521-A90F-6CD9-4645-1AC218B63841}"/>
              </a:ext>
            </a:extLst>
          </p:cNvPr>
          <p:cNvCxnSpPr>
            <a:cxnSpLocks/>
          </p:cNvCxnSpPr>
          <p:nvPr/>
        </p:nvCxnSpPr>
        <p:spPr>
          <a:xfrm>
            <a:off x="1889188" y="2983721"/>
            <a:ext cx="0" cy="254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07BF2F-01C6-A032-4774-2F4C11C29AB1}"/>
              </a:ext>
            </a:extLst>
          </p:cNvPr>
          <p:cNvCxnSpPr>
            <a:cxnSpLocks/>
          </p:cNvCxnSpPr>
          <p:nvPr/>
        </p:nvCxnSpPr>
        <p:spPr>
          <a:xfrm>
            <a:off x="1859021" y="3642493"/>
            <a:ext cx="0" cy="254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A93791-0D23-8CD1-27CF-C9A424984F94}"/>
              </a:ext>
            </a:extLst>
          </p:cNvPr>
          <p:cNvCxnSpPr>
            <a:cxnSpLocks/>
          </p:cNvCxnSpPr>
          <p:nvPr/>
        </p:nvCxnSpPr>
        <p:spPr>
          <a:xfrm>
            <a:off x="1874574" y="4342557"/>
            <a:ext cx="0" cy="254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>
            <a:extLst>
              <a:ext uri="{FF2B5EF4-FFF2-40B4-BE49-F238E27FC236}">
                <a16:creationId xmlns:a16="http://schemas.microsoft.com/office/drawing/2014/main" id="{B5FE651C-9F5F-8EC0-B847-DB516EB320F8}"/>
              </a:ext>
            </a:extLst>
          </p:cNvPr>
          <p:cNvSpPr/>
          <p:nvPr/>
        </p:nvSpPr>
        <p:spPr>
          <a:xfrm>
            <a:off x="4483100" y="3688409"/>
            <a:ext cx="1760061" cy="481997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shapeType == Polyline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ED5BA8-8259-CCEF-1914-EBD3D6D8A875}"/>
              </a:ext>
            </a:extLst>
          </p:cNvPr>
          <p:cNvSpPr/>
          <p:nvPr/>
        </p:nvSpPr>
        <p:spPr>
          <a:xfrm>
            <a:off x="6561119" y="3766710"/>
            <a:ext cx="1331052" cy="3253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Hightlight Pointer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BB2AF7-97DE-68E7-D61E-F992A5404C16}"/>
              </a:ext>
            </a:extLst>
          </p:cNvPr>
          <p:cNvSpPr/>
          <p:nvPr/>
        </p:nvSpPr>
        <p:spPr>
          <a:xfrm>
            <a:off x="4578986" y="3124525"/>
            <a:ext cx="1568288" cy="3253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point = currentPoint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F2FFDA-39A7-3AB8-8089-9926EA3B166B}"/>
              </a:ext>
            </a:extLst>
          </p:cNvPr>
          <p:cNvSpPr/>
          <p:nvPr/>
        </p:nvSpPr>
        <p:spPr>
          <a:xfrm>
            <a:off x="4261245" y="5303184"/>
            <a:ext cx="2203768" cy="3253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Draw(shapeType, point)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17E169-7854-A8B2-4477-55A68F6891F1}"/>
              </a:ext>
            </a:extLst>
          </p:cNvPr>
          <p:cNvCxnSpPr>
            <a:cxnSpLocks/>
          </p:cNvCxnSpPr>
          <p:nvPr/>
        </p:nvCxnSpPr>
        <p:spPr>
          <a:xfrm>
            <a:off x="5363130" y="2937462"/>
            <a:ext cx="0" cy="157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116986-1770-684C-14D5-E4BBF1C2BDBE}"/>
              </a:ext>
            </a:extLst>
          </p:cNvPr>
          <p:cNvCxnSpPr>
            <a:cxnSpLocks/>
          </p:cNvCxnSpPr>
          <p:nvPr/>
        </p:nvCxnSpPr>
        <p:spPr>
          <a:xfrm>
            <a:off x="5363130" y="3475457"/>
            <a:ext cx="0" cy="157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DFA5E4-192F-D166-886F-3FD1DCFFAEAB}"/>
              </a:ext>
            </a:extLst>
          </p:cNvPr>
          <p:cNvCxnSpPr>
            <a:cxnSpLocks/>
          </p:cNvCxnSpPr>
          <p:nvPr/>
        </p:nvCxnSpPr>
        <p:spPr>
          <a:xfrm>
            <a:off x="5363130" y="4212872"/>
            <a:ext cx="0" cy="2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BEDE63-F2CB-A3A7-9E1D-B59E4D55A495}"/>
              </a:ext>
            </a:extLst>
          </p:cNvPr>
          <p:cNvCxnSpPr>
            <a:cxnSpLocks/>
          </p:cNvCxnSpPr>
          <p:nvPr/>
        </p:nvCxnSpPr>
        <p:spPr>
          <a:xfrm>
            <a:off x="5363129" y="5092016"/>
            <a:ext cx="0" cy="157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EDD99D-9021-DEA2-A837-59F90D971CC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265245" y="3929406"/>
            <a:ext cx="2958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4707DC-B809-B5EE-219B-03B0EEBE6A98}"/>
              </a:ext>
            </a:extLst>
          </p:cNvPr>
          <p:cNvCxnSpPr>
            <a:cxnSpLocks/>
          </p:cNvCxnSpPr>
          <p:nvPr/>
        </p:nvCxnSpPr>
        <p:spPr>
          <a:xfrm flipH="1">
            <a:off x="5363129" y="4313687"/>
            <a:ext cx="1920798" cy="1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256DA2-E4E8-F2B6-76B1-1ADCABE1E037}"/>
              </a:ext>
            </a:extLst>
          </p:cNvPr>
          <p:cNvCxnSpPr>
            <a:cxnSpLocks/>
          </p:cNvCxnSpPr>
          <p:nvPr/>
        </p:nvCxnSpPr>
        <p:spPr>
          <a:xfrm>
            <a:off x="7283927" y="4104532"/>
            <a:ext cx="0" cy="209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29717F-6ADF-887E-3C26-BEAF01633E41}"/>
              </a:ext>
            </a:extLst>
          </p:cNvPr>
          <p:cNvCxnSpPr>
            <a:cxnSpLocks/>
          </p:cNvCxnSpPr>
          <p:nvPr/>
        </p:nvCxnSpPr>
        <p:spPr>
          <a:xfrm>
            <a:off x="5363129" y="2067466"/>
            <a:ext cx="0" cy="50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44B4CAE-D653-4208-FB16-CE58049DB186}"/>
              </a:ext>
            </a:extLst>
          </p:cNvPr>
          <p:cNvSpPr/>
          <p:nvPr/>
        </p:nvSpPr>
        <p:spPr>
          <a:xfrm>
            <a:off x="8684360" y="2533141"/>
            <a:ext cx="1376516" cy="31501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ReleaseEvent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589E4E-7BEE-8F5B-5AEA-98478EC00880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9372617" y="3449863"/>
            <a:ext cx="1" cy="3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E30233D-D431-3132-3095-D32781E6E5DE}"/>
              </a:ext>
            </a:extLst>
          </p:cNvPr>
          <p:cNvCxnSpPr>
            <a:cxnSpLocks/>
          </p:cNvCxnSpPr>
          <p:nvPr/>
        </p:nvCxnSpPr>
        <p:spPr>
          <a:xfrm>
            <a:off x="9372617" y="2029588"/>
            <a:ext cx="0" cy="50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9013577-31EA-A3DE-8FA5-DDDD8FC59A80}"/>
              </a:ext>
            </a:extLst>
          </p:cNvPr>
          <p:cNvSpPr/>
          <p:nvPr/>
        </p:nvSpPr>
        <p:spPr>
          <a:xfrm>
            <a:off x="8588472" y="4632756"/>
            <a:ext cx="1568288" cy="3253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Inpaint(point)</a:t>
            </a:r>
          </a:p>
        </p:txBody>
      </p:sp>
      <p:sp>
        <p:nvSpPr>
          <p:cNvPr id="56" name="Diamond 55">
            <a:extLst>
              <a:ext uri="{FF2B5EF4-FFF2-40B4-BE49-F238E27FC236}">
                <a16:creationId xmlns:a16="http://schemas.microsoft.com/office/drawing/2014/main" id="{F94BB412-35FE-523D-589E-9DA2B608E319}"/>
              </a:ext>
            </a:extLst>
          </p:cNvPr>
          <p:cNvSpPr/>
          <p:nvPr/>
        </p:nvSpPr>
        <p:spPr>
          <a:xfrm>
            <a:off x="8511516" y="3766710"/>
            <a:ext cx="1722201" cy="481997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isDrawing == True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FF0126-9388-C303-25D6-FBB2B6586B01}"/>
              </a:ext>
            </a:extLst>
          </p:cNvPr>
          <p:cNvSpPr/>
          <p:nvPr/>
        </p:nvSpPr>
        <p:spPr>
          <a:xfrm>
            <a:off x="10461152" y="3845011"/>
            <a:ext cx="1568288" cy="3253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isDrawing = False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1C1A2D-FBD7-A05F-D87D-EE46EAD3D346}"/>
              </a:ext>
            </a:extLst>
          </p:cNvPr>
          <p:cNvCxnSpPr>
            <a:cxnSpLocks/>
          </p:cNvCxnSpPr>
          <p:nvPr/>
        </p:nvCxnSpPr>
        <p:spPr>
          <a:xfrm flipH="1">
            <a:off x="9363728" y="4251313"/>
            <a:ext cx="1" cy="31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D74BBF-F012-8321-81B5-CAA2A00DB8B2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10233717" y="4007708"/>
            <a:ext cx="2274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3FCE5D-AD15-15B6-02B7-A5B64A6EB247}"/>
              </a:ext>
            </a:extLst>
          </p:cNvPr>
          <p:cNvCxnSpPr>
            <a:cxnSpLocks/>
          </p:cNvCxnSpPr>
          <p:nvPr/>
        </p:nvCxnSpPr>
        <p:spPr>
          <a:xfrm flipH="1">
            <a:off x="9372617" y="4397698"/>
            <a:ext cx="1920798" cy="1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AF6F247-D0F0-BA14-84F6-F7433829E079}"/>
              </a:ext>
            </a:extLst>
          </p:cNvPr>
          <p:cNvCxnSpPr>
            <a:cxnSpLocks/>
          </p:cNvCxnSpPr>
          <p:nvPr/>
        </p:nvCxnSpPr>
        <p:spPr>
          <a:xfrm>
            <a:off x="11293415" y="4188543"/>
            <a:ext cx="0" cy="209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C64A055-9330-2FEE-3AD0-30631CD7DE94}"/>
              </a:ext>
            </a:extLst>
          </p:cNvPr>
          <p:cNvSpPr/>
          <p:nvPr/>
        </p:nvSpPr>
        <p:spPr>
          <a:xfrm>
            <a:off x="818109" y="1768109"/>
            <a:ext cx="10466558" cy="199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16F0128-9AB9-E1A2-6E1E-0D5CA696CD58}"/>
              </a:ext>
            </a:extLst>
          </p:cNvPr>
          <p:cNvCxnSpPr/>
          <p:nvPr/>
        </p:nvCxnSpPr>
        <p:spPr>
          <a:xfrm>
            <a:off x="787304" y="1209040"/>
            <a:ext cx="10497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54D784B-B56F-248A-E278-DD605F9BA39D}"/>
              </a:ext>
            </a:extLst>
          </p:cNvPr>
          <p:cNvSpPr txBox="1"/>
          <p:nvPr/>
        </p:nvSpPr>
        <p:spPr>
          <a:xfrm>
            <a:off x="5272666" y="81181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Timeline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8AC409-99ED-31AC-8017-D6607C394180}"/>
              </a:ext>
            </a:extLst>
          </p:cNvPr>
          <p:cNvSpPr txBox="1"/>
          <p:nvPr/>
        </p:nvSpPr>
        <p:spPr>
          <a:xfrm>
            <a:off x="787629" y="1336918"/>
            <a:ext cx="83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Canvas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A369FC-D4CE-C7FA-61A1-D178C6A6FEA8}"/>
              </a:ext>
            </a:extLst>
          </p:cNvPr>
          <p:cNvSpPr/>
          <p:nvPr/>
        </p:nvSpPr>
        <p:spPr>
          <a:xfrm>
            <a:off x="8588473" y="3092172"/>
            <a:ext cx="1568288" cy="3253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point = currentPoint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B454D9-CC58-F49E-AB24-562F19421341}"/>
              </a:ext>
            </a:extLst>
          </p:cNvPr>
          <p:cNvCxnSpPr>
            <a:cxnSpLocks/>
          </p:cNvCxnSpPr>
          <p:nvPr/>
        </p:nvCxnSpPr>
        <p:spPr>
          <a:xfrm>
            <a:off x="9372617" y="2905109"/>
            <a:ext cx="0" cy="157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02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A29588-4D6C-CA68-D22B-4A3FB38BF2DB}"/>
              </a:ext>
            </a:extLst>
          </p:cNvPr>
          <p:cNvSpPr/>
          <p:nvPr/>
        </p:nvSpPr>
        <p:spPr>
          <a:xfrm>
            <a:off x="492822" y="452320"/>
            <a:ext cx="2494299" cy="6321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Draw(shape, point)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2DDD4750-42DF-8151-6C0F-6C93348BD541}"/>
              </a:ext>
            </a:extLst>
          </p:cNvPr>
          <p:cNvSpPr/>
          <p:nvPr/>
        </p:nvSpPr>
        <p:spPr>
          <a:xfrm>
            <a:off x="726583" y="1471135"/>
            <a:ext cx="202677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shapeType == Polyline 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7BB08478-7A92-457B-6454-04ECC2BC8C36}"/>
              </a:ext>
            </a:extLst>
          </p:cNvPr>
          <p:cNvSpPr/>
          <p:nvPr/>
        </p:nvSpPr>
        <p:spPr>
          <a:xfrm>
            <a:off x="726583" y="3141911"/>
            <a:ext cx="202677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shapeType == Rectangle 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D3599223-D436-F457-1C67-09212F31E18F}"/>
              </a:ext>
            </a:extLst>
          </p:cNvPr>
          <p:cNvSpPr/>
          <p:nvPr/>
        </p:nvSpPr>
        <p:spPr>
          <a:xfrm>
            <a:off x="726583" y="4812687"/>
            <a:ext cx="202677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shapeType == Ellipse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CCAE4E-E348-EFD9-23CD-50E6790DF71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732422" y="2278994"/>
            <a:ext cx="7550" cy="86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CF1654-D64C-2C31-E2B2-0125C3193472}"/>
              </a:ext>
            </a:extLst>
          </p:cNvPr>
          <p:cNvCxnSpPr>
            <a:cxnSpLocks/>
          </p:cNvCxnSpPr>
          <p:nvPr/>
        </p:nvCxnSpPr>
        <p:spPr>
          <a:xfrm>
            <a:off x="1724872" y="3949770"/>
            <a:ext cx="7550" cy="86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2E72E2-88E9-D276-0ECE-41CA5F81E3A9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739971" y="1084443"/>
            <a:ext cx="1" cy="42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iamond 17">
            <a:extLst>
              <a:ext uri="{FF2B5EF4-FFF2-40B4-BE49-F238E27FC236}">
                <a16:creationId xmlns:a16="http://schemas.microsoft.com/office/drawing/2014/main" id="{F91A3213-D9A6-A1B8-6B22-84DF8CFA76CC}"/>
              </a:ext>
            </a:extLst>
          </p:cNvPr>
          <p:cNvSpPr/>
          <p:nvPr/>
        </p:nvSpPr>
        <p:spPr>
          <a:xfrm>
            <a:off x="3297063" y="1505452"/>
            <a:ext cx="202677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Point == _startpoint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E729E2-EF4C-F869-10FA-80CEFF4BAB4C}"/>
              </a:ext>
            </a:extLst>
          </p:cNvPr>
          <p:cNvSpPr/>
          <p:nvPr/>
        </p:nvSpPr>
        <p:spPr>
          <a:xfrm>
            <a:off x="5867543" y="1541211"/>
            <a:ext cx="2108138" cy="6321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_shape = Polyline()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4A3392-7A1C-6F1F-EABE-810961F99754}"/>
              </a:ext>
            </a:extLst>
          </p:cNvPr>
          <p:cNvSpPr/>
          <p:nvPr/>
        </p:nvSpPr>
        <p:spPr>
          <a:xfrm>
            <a:off x="8478583" y="1541211"/>
            <a:ext cx="2108138" cy="6321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Canvas.Add(_shape)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5D7062-754F-0C63-A330-5653BA8E5A06}"/>
              </a:ext>
            </a:extLst>
          </p:cNvPr>
          <p:cNvSpPr/>
          <p:nvPr/>
        </p:nvSpPr>
        <p:spPr>
          <a:xfrm>
            <a:off x="5867543" y="2394390"/>
            <a:ext cx="2100588" cy="6321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_shape.Points.add(point)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E38A27-9820-9721-40B1-7D312D8FBAC5}"/>
              </a:ext>
            </a:extLst>
          </p:cNvPr>
          <p:cNvSpPr/>
          <p:nvPr/>
        </p:nvSpPr>
        <p:spPr>
          <a:xfrm>
            <a:off x="8478583" y="2391020"/>
            <a:ext cx="2100588" cy="632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_polylinePoints.add(point)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BA10BEA1-8C68-02A8-2B9E-08EE8B5A0BC6}"/>
              </a:ext>
            </a:extLst>
          </p:cNvPr>
          <p:cNvSpPr/>
          <p:nvPr/>
        </p:nvSpPr>
        <p:spPr>
          <a:xfrm>
            <a:off x="3297063" y="3141910"/>
            <a:ext cx="202677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Point == _startpoint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AAF39C-46AA-7843-A966-CACE1C4634E1}"/>
              </a:ext>
            </a:extLst>
          </p:cNvPr>
          <p:cNvSpPr/>
          <p:nvPr/>
        </p:nvSpPr>
        <p:spPr>
          <a:xfrm>
            <a:off x="5867543" y="3317646"/>
            <a:ext cx="2100588" cy="6321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TopLeft = startPoint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D5AE59-09AA-637B-B846-CF8D7C56BAD7}"/>
              </a:ext>
            </a:extLst>
          </p:cNvPr>
          <p:cNvSpPr/>
          <p:nvPr/>
        </p:nvSpPr>
        <p:spPr>
          <a:xfrm>
            <a:off x="8471033" y="3326298"/>
            <a:ext cx="2108138" cy="6321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Canvas.Add(_shape)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7B7451-6BF1-1C32-6D1A-583A8DD6EDF1}"/>
              </a:ext>
            </a:extLst>
          </p:cNvPr>
          <p:cNvSpPr/>
          <p:nvPr/>
        </p:nvSpPr>
        <p:spPr>
          <a:xfrm>
            <a:off x="5875093" y="4176108"/>
            <a:ext cx="4696528" cy="5041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TopLeft = findTopLeft(startPoint, point)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SetWidth và SetHight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BB88F121-9A85-EC31-9C45-2472C15DA4AB}"/>
              </a:ext>
            </a:extLst>
          </p:cNvPr>
          <p:cNvSpPr/>
          <p:nvPr/>
        </p:nvSpPr>
        <p:spPr>
          <a:xfrm>
            <a:off x="3304613" y="4778368"/>
            <a:ext cx="202677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Point == _startpoint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F474CE-AB2C-F1AF-610B-51CC02E8F384}"/>
              </a:ext>
            </a:extLst>
          </p:cNvPr>
          <p:cNvSpPr/>
          <p:nvPr/>
        </p:nvSpPr>
        <p:spPr>
          <a:xfrm>
            <a:off x="5875093" y="4954104"/>
            <a:ext cx="2100588" cy="6321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TopLeft = startPoint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11EB10-9676-C31E-2EF6-6E1A038A1BB8}"/>
              </a:ext>
            </a:extLst>
          </p:cNvPr>
          <p:cNvSpPr/>
          <p:nvPr/>
        </p:nvSpPr>
        <p:spPr>
          <a:xfrm>
            <a:off x="8478583" y="4962756"/>
            <a:ext cx="2108138" cy="6321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Canvas.Add(_shape)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A1D0EB-4DF9-0DB3-E813-973B022C85D0}"/>
              </a:ext>
            </a:extLst>
          </p:cNvPr>
          <p:cNvSpPr/>
          <p:nvPr/>
        </p:nvSpPr>
        <p:spPr>
          <a:xfrm>
            <a:off x="5882643" y="5812566"/>
            <a:ext cx="4696528" cy="6321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TopLeft = findTopLeft(startPoint, point)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SetWidth và SetHight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5E6442-4EEF-6075-CB7B-866D1E5AB7BF}"/>
              </a:ext>
            </a:extLst>
          </p:cNvPr>
          <p:cNvCxnSpPr>
            <a:cxnSpLocks/>
          </p:cNvCxnSpPr>
          <p:nvPr/>
        </p:nvCxnSpPr>
        <p:spPr>
          <a:xfrm>
            <a:off x="2813096" y="1896068"/>
            <a:ext cx="388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6D5FD9-6DDE-B8B5-B7CF-A9F971733E29}"/>
              </a:ext>
            </a:extLst>
          </p:cNvPr>
          <p:cNvCxnSpPr>
            <a:cxnSpLocks/>
          </p:cNvCxnSpPr>
          <p:nvPr/>
        </p:nvCxnSpPr>
        <p:spPr>
          <a:xfrm>
            <a:off x="2792776" y="3559154"/>
            <a:ext cx="388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916239-A697-4D53-4463-1DD4BFA69C14}"/>
              </a:ext>
            </a:extLst>
          </p:cNvPr>
          <p:cNvCxnSpPr>
            <a:cxnSpLocks/>
          </p:cNvCxnSpPr>
          <p:nvPr/>
        </p:nvCxnSpPr>
        <p:spPr>
          <a:xfrm>
            <a:off x="2813096" y="5205074"/>
            <a:ext cx="388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12FD77-B3A6-5165-F30E-2BBD2F815E9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323840" y="1906228"/>
            <a:ext cx="492903" cy="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657913-4A34-5352-6848-DDCC08CC5DA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323840" y="3545840"/>
            <a:ext cx="472583" cy="2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BC6509-7705-D80E-BE70-9FF2AEA0534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331390" y="5182298"/>
            <a:ext cx="46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BF7350-86B2-D96D-91B2-55EF7C245302}"/>
              </a:ext>
            </a:extLst>
          </p:cNvPr>
          <p:cNvCxnSpPr>
            <a:cxnSpLocks/>
          </p:cNvCxnSpPr>
          <p:nvPr/>
        </p:nvCxnSpPr>
        <p:spPr>
          <a:xfrm>
            <a:off x="4320613" y="2688548"/>
            <a:ext cx="1475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F0C2CE9-E2A7-68B2-ABAA-3712512FB13D}"/>
              </a:ext>
            </a:extLst>
          </p:cNvPr>
          <p:cNvCxnSpPr>
            <a:cxnSpLocks/>
          </p:cNvCxnSpPr>
          <p:nvPr/>
        </p:nvCxnSpPr>
        <p:spPr>
          <a:xfrm>
            <a:off x="4310453" y="2391020"/>
            <a:ext cx="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12B327-ED7E-F114-CC3D-028A3BAE4E79}"/>
              </a:ext>
            </a:extLst>
          </p:cNvPr>
          <p:cNvCxnSpPr>
            <a:cxnSpLocks/>
          </p:cNvCxnSpPr>
          <p:nvPr/>
        </p:nvCxnSpPr>
        <p:spPr>
          <a:xfrm>
            <a:off x="4340933" y="4324308"/>
            <a:ext cx="1475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D6C8CA4-4C24-FBA2-F6AF-D66ABB5F2A7B}"/>
              </a:ext>
            </a:extLst>
          </p:cNvPr>
          <p:cNvCxnSpPr>
            <a:cxnSpLocks/>
          </p:cNvCxnSpPr>
          <p:nvPr/>
        </p:nvCxnSpPr>
        <p:spPr>
          <a:xfrm>
            <a:off x="4330773" y="4026780"/>
            <a:ext cx="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4AFD97B-75E3-26AA-F4A5-A187CA4049A6}"/>
              </a:ext>
            </a:extLst>
          </p:cNvPr>
          <p:cNvCxnSpPr>
            <a:cxnSpLocks/>
          </p:cNvCxnSpPr>
          <p:nvPr/>
        </p:nvCxnSpPr>
        <p:spPr>
          <a:xfrm>
            <a:off x="4330773" y="5960068"/>
            <a:ext cx="1475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8C8ABEA-791E-9A0A-D4D4-7F4EEA4780BD}"/>
              </a:ext>
            </a:extLst>
          </p:cNvPr>
          <p:cNvCxnSpPr>
            <a:cxnSpLocks/>
          </p:cNvCxnSpPr>
          <p:nvPr/>
        </p:nvCxnSpPr>
        <p:spPr>
          <a:xfrm>
            <a:off x="4320613" y="5662540"/>
            <a:ext cx="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6CC7BD5-5D56-62A7-D33F-DD7A8578FD5B}"/>
              </a:ext>
            </a:extLst>
          </p:cNvPr>
          <p:cNvCxnSpPr>
            <a:cxnSpLocks/>
          </p:cNvCxnSpPr>
          <p:nvPr/>
        </p:nvCxnSpPr>
        <p:spPr>
          <a:xfrm>
            <a:off x="7996001" y="1909382"/>
            <a:ext cx="388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4EE3BCB-3112-BDF3-BCC9-B60D2B870E44}"/>
              </a:ext>
            </a:extLst>
          </p:cNvPr>
          <p:cNvCxnSpPr>
            <a:cxnSpLocks/>
          </p:cNvCxnSpPr>
          <p:nvPr/>
        </p:nvCxnSpPr>
        <p:spPr>
          <a:xfrm>
            <a:off x="7975681" y="3572468"/>
            <a:ext cx="388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9E72D9-3890-5E29-13BB-76E0E0CC07B6}"/>
              </a:ext>
            </a:extLst>
          </p:cNvPr>
          <p:cNvCxnSpPr>
            <a:cxnSpLocks/>
          </p:cNvCxnSpPr>
          <p:nvPr/>
        </p:nvCxnSpPr>
        <p:spPr>
          <a:xfrm>
            <a:off x="7996001" y="5218388"/>
            <a:ext cx="388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8E770D-881E-2F80-148B-4930B4AF5C05}"/>
              </a:ext>
            </a:extLst>
          </p:cNvPr>
          <p:cNvCxnSpPr>
            <a:cxnSpLocks/>
          </p:cNvCxnSpPr>
          <p:nvPr/>
        </p:nvCxnSpPr>
        <p:spPr>
          <a:xfrm>
            <a:off x="7996001" y="2688548"/>
            <a:ext cx="388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5EDBCB-7436-620B-62DA-E81DE256E445}"/>
              </a:ext>
            </a:extLst>
          </p:cNvPr>
          <p:cNvCxnSpPr>
            <a:cxnSpLocks/>
          </p:cNvCxnSpPr>
          <p:nvPr/>
        </p:nvCxnSpPr>
        <p:spPr>
          <a:xfrm>
            <a:off x="11089623" y="1864590"/>
            <a:ext cx="0" cy="4891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A702A4D-3315-ABF9-3DF2-A513250F7E4E}"/>
              </a:ext>
            </a:extLst>
          </p:cNvPr>
          <p:cNvCxnSpPr>
            <a:cxnSpLocks/>
          </p:cNvCxnSpPr>
          <p:nvPr/>
        </p:nvCxnSpPr>
        <p:spPr>
          <a:xfrm flipV="1">
            <a:off x="10586721" y="1857272"/>
            <a:ext cx="502902" cy="7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534E426-C7B3-CD62-8B06-284E2D3B9868}"/>
              </a:ext>
            </a:extLst>
          </p:cNvPr>
          <p:cNvCxnSpPr>
            <a:cxnSpLocks/>
          </p:cNvCxnSpPr>
          <p:nvPr/>
        </p:nvCxnSpPr>
        <p:spPr>
          <a:xfrm flipV="1">
            <a:off x="10586721" y="2663332"/>
            <a:ext cx="502902" cy="7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AB90783-34FA-6C41-3FB8-91987DFD276D}"/>
              </a:ext>
            </a:extLst>
          </p:cNvPr>
          <p:cNvCxnSpPr>
            <a:cxnSpLocks/>
          </p:cNvCxnSpPr>
          <p:nvPr/>
        </p:nvCxnSpPr>
        <p:spPr>
          <a:xfrm flipV="1">
            <a:off x="10586721" y="3557724"/>
            <a:ext cx="502902" cy="7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E9EC11-E059-4DB6-055F-CF7AB5525F30}"/>
              </a:ext>
            </a:extLst>
          </p:cNvPr>
          <p:cNvCxnSpPr>
            <a:cxnSpLocks/>
          </p:cNvCxnSpPr>
          <p:nvPr/>
        </p:nvCxnSpPr>
        <p:spPr>
          <a:xfrm flipV="1">
            <a:off x="10579171" y="4413538"/>
            <a:ext cx="502902" cy="7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3D1359F-D3FF-3C59-7C3D-384ECF885A00}"/>
              </a:ext>
            </a:extLst>
          </p:cNvPr>
          <p:cNvCxnSpPr>
            <a:cxnSpLocks/>
          </p:cNvCxnSpPr>
          <p:nvPr/>
        </p:nvCxnSpPr>
        <p:spPr>
          <a:xfrm flipV="1">
            <a:off x="10579171" y="5229492"/>
            <a:ext cx="502902" cy="7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62A563A-5C21-B125-886E-EC27AD50BAF3}"/>
              </a:ext>
            </a:extLst>
          </p:cNvPr>
          <p:cNvCxnSpPr>
            <a:cxnSpLocks/>
          </p:cNvCxnSpPr>
          <p:nvPr/>
        </p:nvCxnSpPr>
        <p:spPr>
          <a:xfrm flipV="1">
            <a:off x="10548753" y="6048600"/>
            <a:ext cx="502902" cy="7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73B3793-C97F-B4FD-E93E-E88D0820776E}"/>
              </a:ext>
            </a:extLst>
          </p:cNvPr>
          <p:cNvSpPr/>
          <p:nvPr/>
        </p:nvSpPr>
        <p:spPr>
          <a:xfrm>
            <a:off x="3201786" y="1316617"/>
            <a:ext cx="8321620" cy="101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F9B4838-7FC5-8437-23B0-C70F72908EF7}"/>
              </a:ext>
            </a:extLst>
          </p:cNvPr>
          <p:cNvSpPr/>
          <p:nvPr/>
        </p:nvSpPr>
        <p:spPr>
          <a:xfrm>
            <a:off x="3246369" y="3137794"/>
            <a:ext cx="8321620" cy="881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EFE6F9A-6325-B025-9241-410CE716B1D1}"/>
              </a:ext>
            </a:extLst>
          </p:cNvPr>
          <p:cNvSpPr/>
          <p:nvPr/>
        </p:nvSpPr>
        <p:spPr>
          <a:xfrm>
            <a:off x="3201786" y="4736190"/>
            <a:ext cx="8321620" cy="991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4106EDC-9152-7215-4531-9B5B07CB99CF}"/>
              </a:ext>
            </a:extLst>
          </p:cNvPr>
          <p:cNvSpPr txBox="1"/>
          <p:nvPr/>
        </p:nvSpPr>
        <p:spPr>
          <a:xfrm>
            <a:off x="10514267" y="947612"/>
            <a:ext cx="115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</a:rPr>
              <a:t>PressEvent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47683C-97E5-805D-BC2C-2E40D3F287DB}"/>
              </a:ext>
            </a:extLst>
          </p:cNvPr>
          <p:cNvSpPr txBox="1"/>
          <p:nvPr/>
        </p:nvSpPr>
        <p:spPr>
          <a:xfrm>
            <a:off x="4465380" y="2313311"/>
            <a:ext cx="115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</a:rPr>
              <a:t>MoveEvent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304F95-DD7C-1C95-09FD-92A84CF0B663}"/>
              </a:ext>
            </a:extLst>
          </p:cNvPr>
          <p:cNvSpPr txBox="1"/>
          <p:nvPr/>
        </p:nvSpPr>
        <p:spPr>
          <a:xfrm>
            <a:off x="4503482" y="3993708"/>
            <a:ext cx="115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</a:rPr>
              <a:t>MoveEvent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BF8239-4532-7351-091F-0DDB5C94077A}"/>
              </a:ext>
            </a:extLst>
          </p:cNvPr>
          <p:cNvSpPr txBox="1"/>
          <p:nvPr/>
        </p:nvSpPr>
        <p:spPr>
          <a:xfrm>
            <a:off x="4465380" y="5983389"/>
            <a:ext cx="115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</a:rPr>
              <a:t>MoveEvent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A5A17FB-76D2-D80F-D14A-F4C91C57D1D7}"/>
              </a:ext>
            </a:extLst>
          </p:cNvPr>
          <p:cNvSpPr txBox="1"/>
          <p:nvPr/>
        </p:nvSpPr>
        <p:spPr>
          <a:xfrm>
            <a:off x="10548753" y="2785780"/>
            <a:ext cx="115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</a:rPr>
              <a:t>PressEvent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1EB77B-1033-16B3-90D9-26BA296C55BB}"/>
              </a:ext>
            </a:extLst>
          </p:cNvPr>
          <p:cNvSpPr txBox="1"/>
          <p:nvPr/>
        </p:nvSpPr>
        <p:spPr>
          <a:xfrm>
            <a:off x="10548753" y="4408082"/>
            <a:ext cx="115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</a:rPr>
              <a:t>PressEvent</a:t>
            </a:r>
          </a:p>
        </p:txBody>
      </p:sp>
    </p:spTree>
    <p:extLst>
      <p:ext uri="{BB962C8B-B14F-4D97-AF65-F5344CB8AC3E}">
        <p14:creationId xmlns:p14="http://schemas.microsoft.com/office/powerpoint/2010/main" val="1112417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F0121-DFC6-7C63-0F72-73A67144B589}"/>
              </a:ext>
            </a:extLst>
          </p:cNvPr>
          <p:cNvSpPr/>
          <p:nvPr/>
        </p:nvSpPr>
        <p:spPr>
          <a:xfrm>
            <a:off x="955827" y="650235"/>
            <a:ext cx="1568288" cy="3253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Inpaint(point)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412C5B15-7AB4-C9E5-EEE5-B12668517363}"/>
              </a:ext>
            </a:extLst>
          </p:cNvPr>
          <p:cNvSpPr/>
          <p:nvPr/>
        </p:nvSpPr>
        <p:spPr>
          <a:xfrm>
            <a:off x="726583" y="1471135"/>
            <a:ext cx="202677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shapeType == Polyline 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8F0F930C-67A5-C1D7-5E5C-F5C201596D0B}"/>
              </a:ext>
            </a:extLst>
          </p:cNvPr>
          <p:cNvSpPr/>
          <p:nvPr/>
        </p:nvSpPr>
        <p:spPr>
          <a:xfrm>
            <a:off x="726583" y="3141911"/>
            <a:ext cx="202677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shapeType == Rectangle 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30BCD2E8-E886-6A88-5423-131B761E3AC6}"/>
              </a:ext>
            </a:extLst>
          </p:cNvPr>
          <p:cNvSpPr/>
          <p:nvPr/>
        </p:nvSpPr>
        <p:spPr>
          <a:xfrm>
            <a:off x="726583" y="4812687"/>
            <a:ext cx="202677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shapeType == Ellipse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0016B5-3F16-1E34-D543-341910B6FC6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732422" y="2278994"/>
            <a:ext cx="7550" cy="86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5F141E-E997-5F1B-B87E-206FE4BDE449}"/>
              </a:ext>
            </a:extLst>
          </p:cNvPr>
          <p:cNvCxnSpPr>
            <a:cxnSpLocks/>
          </p:cNvCxnSpPr>
          <p:nvPr/>
        </p:nvCxnSpPr>
        <p:spPr>
          <a:xfrm>
            <a:off x="1724872" y="3949770"/>
            <a:ext cx="7550" cy="86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F4697E-C5AE-BF5C-84EF-8B5FCC6FAFB2}"/>
              </a:ext>
            </a:extLst>
          </p:cNvPr>
          <p:cNvCxnSpPr>
            <a:cxnSpLocks/>
          </p:cNvCxnSpPr>
          <p:nvPr/>
        </p:nvCxnSpPr>
        <p:spPr>
          <a:xfrm flipH="1">
            <a:off x="1739971" y="1084443"/>
            <a:ext cx="1" cy="42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E0D888-847A-A035-DFA2-67B90BC79D3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13096" y="1896068"/>
            <a:ext cx="544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C0856A-D25A-8652-EA83-4EEB1F6CC3C1}"/>
              </a:ext>
            </a:extLst>
          </p:cNvPr>
          <p:cNvCxnSpPr>
            <a:cxnSpLocks/>
          </p:cNvCxnSpPr>
          <p:nvPr/>
        </p:nvCxnSpPr>
        <p:spPr>
          <a:xfrm>
            <a:off x="2792776" y="3559154"/>
            <a:ext cx="388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E74E5-C4C6-4417-4FC1-AA600E9A10A5}"/>
              </a:ext>
            </a:extLst>
          </p:cNvPr>
          <p:cNvCxnSpPr>
            <a:cxnSpLocks/>
          </p:cNvCxnSpPr>
          <p:nvPr/>
        </p:nvCxnSpPr>
        <p:spPr>
          <a:xfrm>
            <a:off x="2813096" y="5205074"/>
            <a:ext cx="388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1FD39B-15AF-454B-422A-4DC4B29056D7}"/>
              </a:ext>
            </a:extLst>
          </p:cNvPr>
          <p:cNvSpPr/>
          <p:nvPr/>
        </p:nvSpPr>
        <p:spPr>
          <a:xfrm>
            <a:off x="3358023" y="1580006"/>
            <a:ext cx="2108138" cy="632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mask = Cv2.Polylines()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D6C373-7F82-BBFF-EB84-84593648783C}"/>
              </a:ext>
            </a:extLst>
          </p:cNvPr>
          <p:cNvSpPr/>
          <p:nvPr/>
        </p:nvSpPr>
        <p:spPr>
          <a:xfrm>
            <a:off x="3358023" y="3356441"/>
            <a:ext cx="2100588" cy="632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mask = Cv2.Rectangle()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A6E0B-19C7-59F1-7437-B3F642299BE7}"/>
              </a:ext>
            </a:extLst>
          </p:cNvPr>
          <p:cNvSpPr/>
          <p:nvPr/>
        </p:nvSpPr>
        <p:spPr>
          <a:xfrm>
            <a:off x="3365573" y="4992899"/>
            <a:ext cx="2100588" cy="632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mask = Cv2. Ellipse()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FB6407-C787-33D3-4316-88062E43B24E}"/>
              </a:ext>
            </a:extLst>
          </p:cNvPr>
          <p:cNvSpPr/>
          <p:nvPr/>
        </p:nvSpPr>
        <p:spPr>
          <a:xfrm>
            <a:off x="6680265" y="1570805"/>
            <a:ext cx="2745936" cy="632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_inpaintedImage = Cv2.Inpaint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AD89329-A8A7-CEA8-B2DB-983C0B5D802E}"/>
              </a:ext>
            </a:extLst>
          </p:cNvPr>
          <p:cNvCxnSpPr>
            <a:cxnSpLocks/>
          </p:cNvCxnSpPr>
          <p:nvPr/>
        </p:nvCxnSpPr>
        <p:spPr>
          <a:xfrm flipV="1">
            <a:off x="5466161" y="3557724"/>
            <a:ext cx="502902" cy="7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A90C4E-0A99-46C5-9B85-67F661798E26}"/>
              </a:ext>
            </a:extLst>
          </p:cNvPr>
          <p:cNvCxnSpPr>
            <a:cxnSpLocks/>
          </p:cNvCxnSpPr>
          <p:nvPr/>
        </p:nvCxnSpPr>
        <p:spPr>
          <a:xfrm>
            <a:off x="5458611" y="5236810"/>
            <a:ext cx="7365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7A0512-EA72-79DC-1232-47472A495828}"/>
              </a:ext>
            </a:extLst>
          </p:cNvPr>
          <p:cNvCxnSpPr>
            <a:cxnSpLocks/>
          </p:cNvCxnSpPr>
          <p:nvPr/>
        </p:nvCxnSpPr>
        <p:spPr>
          <a:xfrm flipV="1">
            <a:off x="5969063" y="1896068"/>
            <a:ext cx="0" cy="164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C8C5D55-D853-D321-FBAB-823F94F1CB40}"/>
              </a:ext>
            </a:extLst>
          </p:cNvPr>
          <p:cNvCxnSpPr>
            <a:cxnSpLocks/>
          </p:cNvCxnSpPr>
          <p:nvPr/>
        </p:nvCxnSpPr>
        <p:spPr>
          <a:xfrm flipV="1">
            <a:off x="6202743" y="1896068"/>
            <a:ext cx="0" cy="334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0E2A7C-C022-83D1-2FF4-C040F30D60C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466161" y="1896068"/>
            <a:ext cx="1198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61CD890-EEB7-3E1F-EFF4-963B72E98979}"/>
              </a:ext>
            </a:extLst>
          </p:cNvPr>
          <p:cNvSpPr/>
          <p:nvPr/>
        </p:nvSpPr>
        <p:spPr>
          <a:xfrm>
            <a:off x="6680265" y="2913717"/>
            <a:ext cx="2745934" cy="6321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_maskHistory.Add(mask)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_imageHistory(_inpaintedImage)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89CE254-202A-FD79-525B-1C9BC0A7DD6D}"/>
              </a:ext>
            </a:extLst>
          </p:cNvPr>
          <p:cNvCxnSpPr>
            <a:cxnSpLocks/>
            <a:stCxn id="15" idx="2"/>
            <a:endCxn id="45" idx="0"/>
          </p:cNvCxnSpPr>
          <p:nvPr/>
        </p:nvCxnSpPr>
        <p:spPr>
          <a:xfrm flipH="1">
            <a:off x="8053232" y="2202928"/>
            <a:ext cx="1" cy="710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048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4E3D1D-53E5-B062-BC77-E247A7E8A6F5}"/>
              </a:ext>
            </a:extLst>
          </p:cNvPr>
          <p:cNvSpPr/>
          <p:nvPr/>
        </p:nvSpPr>
        <p:spPr>
          <a:xfrm>
            <a:off x="945994" y="1476144"/>
            <a:ext cx="1568288" cy="3253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HistoryManage(tag)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313701C7-362A-D43B-F420-C8255136D70C}"/>
              </a:ext>
            </a:extLst>
          </p:cNvPr>
          <p:cNvSpPr/>
          <p:nvPr/>
        </p:nvSpPr>
        <p:spPr>
          <a:xfrm>
            <a:off x="716750" y="2297044"/>
            <a:ext cx="202677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tag == “Undo” 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CAA4D88A-0179-B858-2797-5EE0AC05E217}"/>
              </a:ext>
            </a:extLst>
          </p:cNvPr>
          <p:cNvSpPr/>
          <p:nvPr/>
        </p:nvSpPr>
        <p:spPr>
          <a:xfrm>
            <a:off x="716750" y="3967820"/>
            <a:ext cx="202677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tag == “Redo”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36BDF6-FBC1-9357-7D75-6AD23EAE6E9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722589" y="3104903"/>
            <a:ext cx="7550" cy="86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F7AF6-DDB8-34B4-737E-59D0C12D4DB8}"/>
              </a:ext>
            </a:extLst>
          </p:cNvPr>
          <p:cNvCxnSpPr>
            <a:cxnSpLocks/>
          </p:cNvCxnSpPr>
          <p:nvPr/>
        </p:nvCxnSpPr>
        <p:spPr>
          <a:xfrm flipH="1">
            <a:off x="1730138" y="1910352"/>
            <a:ext cx="1" cy="42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FF3EE3AA-8433-8E80-4EF9-F4375FE39311}"/>
              </a:ext>
            </a:extLst>
          </p:cNvPr>
          <p:cNvSpPr/>
          <p:nvPr/>
        </p:nvSpPr>
        <p:spPr>
          <a:xfrm>
            <a:off x="2948673" y="2297043"/>
            <a:ext cx="2866047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CurrentIndex == 0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7CD67C5F-41DC-94BD-7A54-3086ED5F9BFC}"/>
              </a:ext>
            </a:extLst>
          </p:cNvPr>
          <p:cNvSpPr/>
          <p:nvPr/>
        </p:nvSpPr>
        <p:spPr>
          <a:xfrm>
            <a:off x="2948674" y="3967819"/>
            <a:ext cx="2866050" cy="80785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CurrentIndex == length(_imageHistory)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C7D69C-C87B-E24A-226D-1522460CCB10}"/>
              </a:ext>
            </a:extLst>
          </p:cNvPr>
          <p:cNvSpPr/>
          <p:nvPr/>
        </p:nvSpPr>
        <p:spPr>
          <a:xfrm>
            <a:off x="6092144" y="2331361"/>
            <a:ext cx="1643717" cy="6321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CurrentIndex -=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9E57BC-16E9-4E55-B5A8-8795D012634A}"/>
              </a:ext>
            </a:extLst>
          </p:cNvPr>
          <p:cNvSpPr/>
          <p:nvPr/>
        </p:nvSpPr>
        <p:spPr>
          <a:xfrm>
            <a:off x="6092140" y="4055686"/>
            <a:ext cx="1643717" cy="6321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CurrentIndex +=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1011D-82B1-571A-A04C-6BEEDB125D9C}"/>
              </a:ext>
            </a:extLst>
          </p:cNvPr>
          <p:cNvSpPr/>
          <p:nvPr/>
        </p:nvSpPr>
        <p:spPr>
          <a:xfrm>
            <a:off x="9095078" y="2380218"/>
            <a:ext cx="2614376" cy="6321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canvasImage = _imageHistory[currentIndex]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85E747-5F6E-055D-E604-502B79129FF6}"/>
              </a:ext>
            </a:extLst>
          </p:cNvPr>
          <p:cNvCxnSpPr>
            <a:cxnSpLocks/>
          </p:cNvCxnSpPr>
          <p:nvPr/>
        </p:nvCxnSpPr>
        <p:spPr>
          <a:xfrm flipV="1">
            <a:off x="7816070" y="4342696"/>
            <a:ext cx="502902" cy="7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6637C7-8326-B2A0-F0B7-76423B4F35E7}"/>
              </a:ext>
            </a:extLst>
          </p:cNvPr>
          <p:cNvCxnSpPr>
            <a:cxnSpLocks/>
          </p:cNvCxnSpPr>
          <p:nvPr/>
        </p:nvCxnSpPr>
        <p:spPr>
          <a:xfrm flipV="1">
            <a:off x="8318972" y="2681040"/>
            <a:ext cx="0" cy="164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6EE080-16ED-6D9B-AED6-9212723BC5DA}"/>
              </a:ext>
            </a:extLst>
          </p:cNvPr>
          <p:cNvCxnSpPr>
            <a:cxnSpLocks/>
          </p:cNvCxnSpPr>
          <p:nvPr/>
        </p:nvCxnSpPr>
        <p:spPr>
          <a:xfrm>
            <a:off x="7816070" y="2681040"/>
            <a:ext cx="1198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317E12-3C64-651A-07F2-DE23D418420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732097" y="2696280"/>
            <a:ext cx="216576" cy="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A12B46-B698-8300-F9E1-9A0854C4C677}"/>
              </a:ext>
            </a:extLst>
          </p:cNvPr>
          <p:cNvCxnSpPr>
            <a:cxnSpLocks/>
          </p:cNvCxnSpPr>
          <p:nvPr/>
        </p:nvCxnSpPr>
        <p:spPr>
          <a:xfrm>
            <a:off x="2732097" y="4361365"/>
            <a:ext cx="216576" cy="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369FBB-7F80-2284-FBF1-0F034011E7F2}"/>
              </a:ext>
            </a:extLst>
          </p:cNvPr>
          <p:cNvCxnSpPr>
            <a:cxnSpLocks/>
          </p:cNvCxnSpPr>
          <p:nvPr/>
        </p:nvCxnSpPr>
        <p:spPr>
          <a:xfrm>
            <a:off x="5864410" y="2700371"/>
            <a:ext cx="216576" cy="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2E62D6-39CD-0D69-C398-0D37C4B3FFC3}"/>
              </a:ext>
            </a:extLst>
          </p:cNvPr>
          <p:cNvCxnSpPr>
            <a:cxnSpLocks/>
          </p:cNvCxnSpPr>
          <p:nvPr/>
        </p:nvCxnSpPr>
        <p:spPr>
          <a:xfrm>
            <a:off x="5864410" y="4365456"/>
            <a:ext cx="216576" cy="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71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66BAAB-6942-9446-A941-A6164331B40F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InpaintClass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895C30-0F5A-F1EC-58CD-93D0B4145E4C}"/>
              </a:ext>
            </a:extLst>
          </p:cNvPr>
          <p:cNvGrpSpPr/>
          <p:nvPr/>
        </p:nvGrpSpPr>
        <p:grpSpPr>
          <a:xfrm>
            <a:off x="2158181" y="1111046"/>
            <a:ext cx="7875639" cy="4748979"/>
            <a:chOff x="580103" y="1111046"/>
            <a:chExt cx="7875639" cy="474897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97CC4B8-6705-C60A-12F3-CAC52B78ECF7}"/>
                </a:ext>
              </a:extLst>
            </p:cNvPr>
            <p:cNvSpPr/>
            <p:nvPr/>
          </p:nvSpPr>
          <p:spPr>
            <a:xfrm>
              <a:off x="580103" y="1111046"/>
              <a:ext cx="2025446" cy="1042219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Enum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RECTANGLE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ELIP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POLYGON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C309D82-6CAB-9747-5916-E6B71BA182EA}"/>
                </a:ext>
              </a:extLst>
            </p:cNvPr>
            <p:cNvSpPr/>
            <p:nvPr/>
          </p:nvSpPr>
          <p:spPr>
            <a:xfrm>
              <a:off x="580103" y="2330246"/>
              <a:ext cx="5181599" cy="1288024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112A1B3-965A-347B-562D-B0FA45EF5A1F}"/>
                </a:ext>
              </a:extLst>
            </p:cNvPr>
            <p:cNvSpPr/>
            <p:nvPr/>
          </p:nvSpPr>
          <p:spPr>
            <a:xfrm>
              <a:off x="580103" y="3746088"/>
              <a:ext cx="7875639" cy="2113937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exportPointsForPolygon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-&gt;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ndarray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reshape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0409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12B776-2D1A-D1D3-0C70-88FCAB1982DC}"/>
              </a:ext>
            </a:extLst>
          </p:cNvPr>
          <p:cNvGrpSpPr/>
          <p:nvPr/>
        </p:nvGrpSpPr>
        <p:grpSpPr>
          <a:xfrm>
            <a:off x="4086522" y="1641325"/>
            <a:ext cx="4018957" cy="3575351"/>
            <a:chOff x="3935339" y="2204864"/>
            <a:chExt cx="4018957" cy="35753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663582-9BA5-BC6E-FA4A-787F1B3A4AE3}"/>
                </a:ext>
              </a:extLst>
            </p:cNvPr>
            <p:cNvSpPr/>
            <p:nvPr/>
          </p:nvSpPr>
          <p:spPr>
            <a:xfrm>
              <a:off x="3935339" y="2204864"/>
              <a:ext cx="4018957" cy="3253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OCR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D6ED87-305F-80E9-964A-3FB01BBB37AE}"/>
                </a:ext>
              </a:extLst>
            </p:cNvPr>
            <p:cNvSpPr/>
            <p:nvPr/>
          </p:nvSpPr>
          <p:spPr>
            <a:xfrm>
              <a:off x="3935339" y="4011028"/>
              <a:ext cx="4018957" cy="5957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outputText = IronOCR.read()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9160FD-3343-45EE-01A6-31622FF8BC2B}"/>
                </a:ext>
              </a:extLst>
            </p:cNvPr>
            <p:cNvSpPr/>
            <p:nvPr/>
          </p:nvSpPr>
          <p:spPr>
            <a:xfrm>
              <a:off x="3935339" y="3107946"/>
              <a:ext cx="4018957" cy="325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Set LangType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56770E-8C26-CE77-9F92-3C418EED4EBC}"/>
                </a:ext>
              </a:extLst>
            </p:cNvPr>
            <p:cNvSpPr/>
            <p:nvPr/>
          </p:nvSpPr>
          <p:spPr>
            <a:xfrm>
              <a:off x="3935339" y="5184466"/>
              <a:ext cx="4018957" cy="5957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specificText = regex(outputText)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AF70BE-5658-4121-9BB9-34A46B893C8A}"/>
                </a:ext>
              </a:extLst>
            </p:cNvPr>
            <p:cNvCxnSpPr/>
            <p:nvPr/>
          </p:nvCxnSpPr>
          <p:spPr>
            <a:xfrm>
              <a:off x="5944817" y="2530257"/>
              <a:ext cx="0" cy="492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5E6E4D-CB17-E0E5-D491-C60DB89883B3}"/>
                </a:ext>
              </a:extLst>
            </p:cNvPr>
            <p:cNvCxnSpPr/>
            <p:nvPr/>
          </p:nvCxnSpPr>
          <p:spPr>
            <a:xfrm>
              <a:off x="5944817" y="3453003"/>
              <a:ext cx="0" cy="492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AB51F1-F2F2-7E7E-FB54-5932A1A53B3C}"/>
                </a:ext>
              </a:extLst>
            </p:cNvPr>
            <p:cNvCxnSpPr/>
            <p:nvPr/>
          </p:nvCxnSpPr>
          <p:spPr>
            <a:xfrm>
              <a:off x="5944817" y="4691900"/>
              <a:ext cx="0" cy="492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284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66BAAB-6942-9446-A941-A6164331B40F}"/>
              </a:ext>
            </a:extLst>
          </p:cNvPr>
          <p:cNvSpPr/>
          <p:nvPr/>
        </p:nvSpPr>
        <p:spPr>
          <a:xfrm>
            <a:off x="4854677" y="8550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InpaintClass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7CC4B8-6705-C60A-12F3-CAC52B78ECF7}"/>
              </a:ext>
            </a:extLst>
          </p:cNvPr>
          <p:cNvSpPr/>
          <p:nvPr/>
        </p:nvSpPr>
        <p:spPr>
          <a:xfrm>
            <a:off x="804550" y="941840"/>
            <a:ext cx="10582900" cy="5788835"/>
          </a:xfrm>
          <a:prstGeom prst="roundRect">
            <a:avLst>
              <a:gd name="adj" fmla="val 415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ELIP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axesLength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axesLength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POLYGON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exportPointsForPolygon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isClosed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polylines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isClosed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3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8550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A781F-155A-F479-4118-D09BB2468E52}"/>
              </a:ext>
            </a:extLst>
          </p:cNvPr>
          <p:cNvSpPr/>
          <p:nvPr/>
        </p:nvSpPr>
        <p:spPr>
          <a:xfrm>
            <a:off x="555524" y="1052055"/>
            <a:ext cx="5255341" cy="5540474"/>
          </a:xfrm>
          <a:prstGeom prst="roundRect">
            <a:avLst>
              <a:gd name="adj" fmla="val 14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ntermediate_6.jpg'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ntermediate_7.jpg'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ntermediate_8.jpg'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omplex_6.jpg'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634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3870</TotalTime>
  <Words>1670</Words>
  <Application>Microsoft Office PowerPoint</Application>
  <PresentationFormat>Widescreen</PresentationFormat>
  <Paragraphs>453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Consolas</vt:lpstr>
      <vt:lpstr>Proxima Nova W01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 Thành Danh</dc:creator>
  <cp:lastModifiedBy>Cao Thành Danh</cp:lastModifiedBy>
  <cp:revision>138</cp:revision>
  <dcterms:created xsi:type="dcterms:W3CDTF">2023-12-07T09:25:17Z</dcterms:created>
  <dcterms:modified xsi:type="dcterms:W3CDTF">2023-12-20T16:31:15Z</dcterms:modified>
</cp:coreProperties>
</file>